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 id="2147483707" r:id="rId6"/>
  </p:sldMasterIdLst>
  <p:notesMasterIdLst>
    <p:notesMasterId r:id="rId36"/>
  </p:notesMasterIdLst>
  <p:sldIdLst>
    <p:sldId id="488" r:id="rId7"/>
    <p:sldId id="256" r:id="rId8"/>
    <p:sldId id="311" r:id="rId9"/>
    <p:sldId id="450" r:id="rId10"/>
    <p:sldId id="435" r:id="rId11"/>
    <p:sldId id="272" r:id="rId12"/>
    <p:sldId id="475" r:id="rId13"/>
    <p:sldId id="476" r:id="rId14"/>
    <p:sldId id="284" r:id="rId15"/>
    <p:sldId id="480" r:id="rId16"/>
    <p:sldId id="257" r:id="rId17"/>
    <p:sldId id="474" r:id="rId18"/>
    <p:sldId id="478" r:id="rId19"/>
    <p:sldId id="276" r:id="rId20"/>
    <p:sldId id="332" r:id="rId21"/>
    <p:sldId id="333" r:id="rId22"/>
    <p:sldId id="319" r:id="rId23"/>
    <p:sldId id="484" r:id="rId24"/>
    <p:sldId id="352" r:id="rId25"/>
    <p:sldId id="358" r:id="rId26"/>
    <p:sldId id="430" r:id="rId27"/>
    <p:sldId id="459" r:id="rId28"/>
    <p:sldId id="483" r:id="rId29"/>
    <p:sldId id="485" r:id="rId30"/>
    <p:sldId id="486" r:id="rId31"/>
    <p:sldId id="434" r:id="rId32"/>
    <p:sldId id="432" r:id="rId33"/>
    <p:sldId id="371" r:id="rId34"/>
    <p:sldId id="487" r:id="rId35"/>
  </p:sldIdLst>
  <p:sldSz cx="6858000" cy="5143500"/>
  <p:notesSz cx="6858000" cy="9144000"/>
  <p:embeddedFontLst>
    <p:embeddedFont>
      <p:font typeface="Arial Black" panose="020B0A04020102020204" pitchFamily="34" charset="0"/>
      <p:bold r:id="rId37"/>
    </p:embeddedFon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jiXLio6Dgb8tehl/ZECMoPttFb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83160-92A4-4C48-91AC-9CA12C5CD577}" v="1" dt="2021-11-02T17:57:42.226"/>
    <p1510:client id="{C898DF67-9FC3-48CB-873D-73EB665F2FAE}" v="1" dt="2021-11-01T22:18:55.761"/>
  </p1510:revLst>
</p1510:revInfo>
</file>

<file path=ppt/tableStyles.xml><?xml version="1.0" encoding="utf-8"?>
<a:tblStyleLst xmlns:a="http://schemas.openxmlformats.org/drawingml/2006/main" def="{0132CA10-E7C5-4C1E-9E1C-D5EFC06FE425}">
  <a:tblStyle styleId="{0132CA10-E7C5-4C1E-9E1C-D5EFC06FE4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8" autoAdjust="0"/>
    <p:restoredTop sz="95196" autoAdjust="0"/>
  </p:normalViewPr>
  <p:slideViewPr>
    <p:cSldViewPr snapToGrid="0">
      <p:cViewPr>
        <p:scale>
          <a:sx n="120" d="100"/>
          <a:sy n="120" d="100"/>
        </p:scale>
        <p:origin x="2214" y="240"/>
      </p:cViewPr>
      <p:guideLst>
        <p:guide orient="horz" pos="1620"/>
        <p:guide pos="216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3.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6.fntdata"/><Relationship Id="rId76"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8.fntdata"/><Relationship Id="rId73" Type="http://customschemas.google.com/relationships/presentationmetadata" Target="metadata"/><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7.fntdata"/><Relationship Id="rId77"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2.fntdata"/><Relationship Id="rId20" Type="http://schemas.openxmlformats.org/officeDocument/2006/relationships/slide" Target="slides/slide14.xml"/><Relationship Id="rId41" Type="http://schemas.openxmlformats.org/officeDocument/2006/relationships/font" Target="fonts/font5.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ey, Donna G" userId="d929e9cd-23f0-44a9-a9a3-a3092edc988d" providerId="ADAL" clId="{72483160-92A4-4C48-91AC-9CA12C5CD577}"/>
    <pc:docChg chg="custSel addSld delSld modSld">
      <pc:chgData name="Gilley, Donna G" userId="d929e9cd-23f0-44a9-a9a3-a3092edc988d" providerId="ADAL" clId="{72483160-92A4-4C48-91AC-9CA12C5CD577}" dt="2021-11-02T17:58:25.624" v="11" actId="478"/>
      <pc:docMkLst>
        <pc:docMk/>
      </pc:docMkLst>
      <pc:sldChg chg="modNotesTx">
        <pc:chgData name="Gilley, Donna G" userId="d929e9cd-23f0-44a9-a9a3-a3092edc988d" providerId="ADAL" clId="{72483160-92A4-4C48-91AC-9CA12C5CD577}" dt="2021-11-02T17:57:53.698" v="5"/>
        <pc:sldMkLst>
          <pc:docMk/>
          <pc:sldMk cId="2130183848" sldId="257"/>
        </pc:sldMkLst>
      </pc:sldChg>
      <pc:sldChg chg="del">
        <pc:chgData name="Gilley, Donna G" userId="d929e9cd-23f0-44a9-a9a3-a3092edc988d" providerId="ADAL" clId="{72483160-92A4-4C48-91AC-9CA12C5CD577}" dt="2021-11-02T17:57:57.378" v="6" actId="47"/>
        <pc:sldMkLst>
          <pc:docMk/>
          <pc:sldMk cId="0" sldId="274"/>
        </pc:sldMkLst>
      </pc:sldChg>
      <pc:sldChg chg="addSp delSp modSp mod">
        <pc:chgData name="Gilley, Donna G" userId="d929e9cd-23f0-44a9-a9a3-a3092edc988d" providerId="ADAL" clId="{72483160-92A4-4C48-91AC-9CA12C5CD577}" dt="2021-11-02T17:58:25.624" v="11" actId="478"/>
        <pc:sldMkLst>
          <pc:docMk/>
          <pc:sldMk cId="734480747" sldId="474"/>
        </pc:sldMkLst>
        <pc:picChg chg="del mod">
          <ac:chgData name="Gilley, Donna G" userId="d929e9cd-23f0-44a9-a9a3-a3092edc988d" providerId="ADAL" clId="{72483160-92A4-4C48-91AC-9CA12C5CD577}" dt="2021-11-02T17:58:25.624" v="11" actId="478"/>
          <ac:picMkLst>
            <pc:docMk/>
            <pc:sldMk cId="734480747" sldId="474"/>
            <ac:picMk id="4" creationId="{8546926F-1711-41C1-8165-2FAB82BE83C1}"/>
          </ac:picMkLst>
        </pc:picChg>
        <pc:picChg chg="add mod">
          <ac:chgData name="Gilley, Donna G" userId="d929e9cd-23f0-44a9-a9a3-a3092edc988d" providerId="ADAL" clId="{72483160-92A4-4C48-91AC-9CA12C5CD577}" dt="2021-11-02T17:58:24.190" v="10" actId="1076"/>
          <ac:picMkLst>
            <pc:docMk/>
            <pc:sldMk cId="734480747" sldId="474"/>
            <ac:picMk id="5" creationId="{C3D39C4C-D4BD-4573-BA44-EEC62051FE3E}"/>
          </ac:picMkLst>
        </pc:picChg>
      </pc:sldChg>
      <pc:sldChg chg="addSp mod">
        <pc:chgData name="Gilley, Donna G" userId="d929e9cd-23f0-44a9-a9a3-a3092edc988d" providerId="ADAL" clId="{72483160-92A4-4C48-91AC-9CA12C5CD577}" dt="2021-11-02T17:56:46.136" v="1" actId="22"/>
        <pc:sldMkLst>
          <pc:docMk/>
          <pc:sldMk cId="2581424919" sldId="480"/>
        </pc:sldMkLst>
        <pc:spChg chg="add">
          <ac:chgData name="Gilley, Donna G" userId="d929e9cd-23f0-44a9-a9a3-a3092edc988d" providerId="ADAL" clId="{72483160-92A4-4C48-91AC-9CA12C5CD577}" dt="2021-11-02T17:56:41.390" v="0" actId="22"/>
          <ac:spMkLst>
            <pc:docMk/>
            <pc:sldMk cId="2581424919" sldId="480"/>
            <ac:spMk id="5" creationId="{9475331D-FE06-4FAB-854D-C2BD20C57906}"/>
          </ac:spMkLst>
        </pc:spChg>
        <pc:spChg chg="add">
          <ac:chgData name="Gilley, Donna G" userId="d929e9cd-23f0-44a9-a9a3-a3092edc988d" providerId="ADAL" clId="{72483160-92A4-4C48-91AC-9CA12C5CD577}" dt="2021-11-02T17:56:46.136" v="1" actId="22"/>
          <ac:spMkLst>
            <pc:docMk/>
            <pc:sldMk cId="2581424919" sldId="480"/>
            <ac:spMk id="7" creationId="{F179D6AB-CF23-4846-A4AC-50238C58D92C}"/>
          </ac:spMkLst>
        </pc:spChg>
      </pc:sldChg>
      <pc:sldChg chg="addSp new del mod">
        <pc:chgData name="Gilley, Donna G" userId="d929e9cd-23f0-44a9-a9a3-a3092edc988d" providerId="ADAL" clId="{72483160-92A4-4C48-91AC-9CA12C5CD577}" dt="2021-11-02T17:57:45.160" v="4" actId="47"/>
        <pc:sldMkLst>
          <pc:docMk/>
          <pc:sldMk cId="3680205518" sldId="488"/>
        </pc:sldMkLst>
        <pc:spChg chg="add">
          <ac:chgData name="Gilley, Donna G" userId="d929e9cd-23f0-44a9-a9a3-a3092edc988d" providerId="ADAL" clId="{72483160-92A4-4C48-91AC-9CA12C5CD577}" dt="2021-11-02T17:57:01.422" v="3" actId="22"/>
          <ac:spMkLst>
            <pc:docMk/>
            <pc:sldMk cId="3680205518" sldId="488"/>
            <ac:spMk id="4" creationId="{B677BAB4-1882-4AF7-89F1-6209D833C6A3}"/>
          </ac:spMkLst>
        </pc:spChg>
      </pc:sldChg>
      <pc:sldMasterChg chg="delSldLayout">
        <pc:chgData name="Gilley, Donna G" userId="d929e9cd-23f0-44a9-a9a3-a3092edc988d" providerId="ADAL" clId="{72483160-92A4-4C48-91AC-9CA12C5CD577}" dt="2021-11-02T17:57:57.378" v="6" actId="47"/>
        <pc:sldMasterMkLst>
          <pc:docMk/>
          <pc:sldMasterMk cId="0" sldId="2147483660"/>
        </pc:sldMasterMkLst>
        <pc:sldLayoutChg chg="del">
          <pc:chgData name="Gilley, Donna G" userId="d929e9cd-23f0-44a9-a9a3-a3092edc988d" providerId="ADAL" clId="{72483160-92A4-4C48-91AC-9CA12C5CD577}" dt="2021-11-02T17:57:57.378" v="6" actId="47"/>
          <pc:sldLayoutMkLst>
            <pc:docMk/>
            <pc:sldMasterMk cId="0" sldId="2147483660"/>
            <pc:sldLayoutMk cId="0" sldId="214748366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BC14A-3174-4756-872B-5909B2A60A2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86344823-E57F-40CF-B836-83C7C0E940B7}">
      <dgm:prSet phldrT="[Text]"/>
      <dgm:spPr/>
      <dgm:t>
        <a:bodyPr/>
        <a:lstStyle/>
        <a:p>
          <a:r>
            <a:rPr lang="en-US" b="1" dirty="0">
              <a:solidFill>
                <a:schemeClr val="accent1">
                  <a:lumMod val="50000"/>
                </a:schemeClr>
              </a:solidFill>
              <a:effectLst>
                <a:outerShdw blurRad="38100" dist="38100" dir="2700000" algn="tl">
                  <a:srgbClr val="000000">
                    <a:alpha val="43137"/>
                  </a:srgbClr>
                </a:outerShdw>
              </a:effectLst>
            </a:rPr>
            <a:t>Themed Academies</a:t>
          </a:r>
        </a:p>
      </dgm:t>
    </dgm:pt>
    <dgm:pt modelId="{3BDE0351-6219-4D8B-BB0C-116F325F5434}" type="parTrans" cxnId="{EC0D3BDB-5F6E-4D3C-A69F-1EED4852EF6E}">
      <dgm:prSet/>
      <dgm:spPr/>
      <dgm:t>
        <a:bodyPr/>
        <a:lstStyle/>
        <a:p>
          <a:endParaRPr lang="en-US"/>
        </a:p>
      </dgm:t>
    </dgm:pt>
    <dgm:pt modelId="{3998943C-82B3-4F33-84D7-66420D0C188A}" type="sibTrans" cxnId="{EC0D3BDB-5F6E-4D3C-A69F-1EED4852EF6E}">
      <dgm:prSet/>
      <dgm:spPr/>
      <dgm:t>
        <a:bodyPr/>
        <a:lstStyle/>
        <a:p>
          <a:endParaRPr lang="en-US"/>
        </a:p>
      </dgm:t>
    </dgm:pt>
    <dgm:pt modelId="{76468B2F-D28F-4BBB-99FC-D891C8A4B04A}">
      <dgm:prSet phldrT="[Text]" custT="1"/>
      <dgm:spPr/>
      <dgm:t>
        <a:bodyPr/>
        <a:lstStyle/>
        <a:p>
          <a:r>
            <a:rPr lang="en-US" sz="2000" dirty="0"/>
            <a:t>Elementary School</a:t>
          </a:r>
        </a:p>
        <a:p>
          <a:endParaRPr lang="en-US" sz="1000" dirty="0"/>
        </a:p>
        <a:p>
          <a:r>
            <a:rPr lang="en-US" sz="2000" b="1" dirty="0">
              <a:solidFill>
                <a:schemeClr val="accent1">
                  <a:lumMod val="50000"/>
                </a:schemeClr>
              </a:solidFill>
              <a:effectLst>
                <a:outerShdw blurRad="38100" dist="38100" dir="2700000" algn="tl">
                  <a:srgbClr val="000000">
                    <a:alpha val="43137"/>
                  </a:srgbClr>
                </a:outerShdw>
              </a:effectLst>
            </a:rPr>
            <a:t>Relationships</a:t>
          </a:r>
        </a:p>
      </dgm:t>
    </dgm:pt>
    <dgm:pt modelId="{8D5CAED4-758F-4D79-B8DE-56E3615DC914}" type="parTrans" cxnId="{BE371FF5-4C1B-4F80-BBBE-8FA7E198CED5}">
      <dgm:prSet/>
      <dgm:spPr/>
      <dgm:t>
        <a:bodyPr/>
        <a:lstStyle/>
        <a:p>
          <a:endParaRPr lang="en-US"/>
        </a:p>
      </dgm:t>
    </dgm:pt>
    <dgm:pt modelId="{B1D7B472-A538-4477-AD6B-0A625F577C93}" type="sibTrans" cxnId="{BE371FF5-4C1B-4F80-BBBE-8FA7E198CED5}">
      <dgm:prSet/>
      <dgm:spPr/>
      <dgm:t>
        <a:bodyPr/>
        <a:lstStyle/>
        <a:p>
          <a:endParaRPr lang="en-US"/>
        </a:p>
      </dgm:t>
    </dgm:pt>
    <dgm:pt modelId="{5B71706A-B6EE-4FC4-9654-5625563D3FE6}">
      <dgm:prSet phldrT="[Text]" custT="1"/>
      <dgm:spPr/>
      <dgm:t>
        <a:bodyPr/>
        <a:lstStyle/>
        <a:p>
          <a:r>
            <a:rPr lang="en-US" sz="2000" dirty="0"/>
            <a:t>Middle School</a:t>
          </a:r>
        </a:p>
        <a:p>
          <a:endParaRPr lang="en-US" sz="1600" dirty="0"/>
        </a:p>
        <a:p>
          <a:r>
            <a:rPr lang="en-US" sz="2000" b="1" dirty="0">
              <a:solidFill>
                <a:schemeClr val="accent1">
                  <a:lumMod val="50000"/>
                </a:schemeClr>
              </a:solidFill>
              <a:effectLst>
                <a:outerShdw blurRad="38100" dist="38100" dir="2700000" algn="tl">
                  <a:srgbClr val="000000">
                    <a:alpha val="43137"/>
                  </a:srgbClr>
                </a:outerShdw>
              </a:effectLst>
            </a:rPr>
            <a:t>Teaming</a:t>
          </a:r>
        </a:p>
      </dgm:t>
    </dgm:pt>
    <dgm:pt modelId="{ACFD2703-927F-46B0-B7C0-FC57E30B095A}" type="parTrans" cxnId="{9D64C86A-A320-44DA-95DE-E7930F2326C5}">
      <dgm:prSet/>
      <dgm:spPr/>
      <dgm:t>
        <a:bodyPr/>
        <a:lstStyle/>
        <a:p>
          <a:endParaRPr lang="en-US"/>
        </a:p>
      </dgm:t>
    </dgm:pt>
    <dgm:pt modelId="{A2CE903C-5778-415B-9DE4-152A719D1CC5}" type="sibTrans" cxnId="{9D64C86A-A320-44DA-95DE-E7930F2326C5}">
      <dgm:prSet/>
      <dgm:spPr/>
      <dgm:t>
        <a:bodyPr/>
        <a:lstStyle/>
        <a:p>
          <a:endParaRPr lang="en-US"/>
        </a:p>
      </dgm:t>
    </dgm:pt>
    <dgm:pt modelId="{DC23DE69-B8B1-43AC-B3D0-F86A3777C645}">
      <dgm:prSet phldrT="[Text]" custT="1"/>
      <dgm:spPr/>
      <dgm:t>
        <a:bodyPr/>
        <a:lstStyle/>
        <a:p>
          <a:r>
            <a:rPr lang="en-US" sz="2000" dirty="0"/>
            <a:t>High School</a:t>
          </a:r>
        </a:p>
        <a:p>
          <a:endParaRPr lang="en-US" sz="1800" dirty="0"/>
        </a:p>
        <a:p>
          <a:r>
            <a:rPr lang="en-US" sz="1800" b="1" dirty="0">
              <a:solidFill>
                <a:schemeClr val="accent1">
                  <a:lumMod val="50000"/>
                </a:schemeClr>
              </a:solidFill>
              <a:effectLst>
                <a:outerShdw blurRad="38100" dist="38100" dir="2700000" algn="tl">
                  <a:srgbClr val="000000">
                    <a:alpha val="43137"/>
                  </a:srgbClr>
                </a:outerShdw>
              </a:effectLst>
            </a:rPr>
            <a:t>Rigorous Content</a:t>
          </a:r>
        </a:p>
        <a:p>
          <a:endParaRPr lang="en-US" sz="2000" dirty="0"/>
        </a:p>
      </dgm:t>
    </dgm:pt>
    <dgm:pt modelId="{DA474C94-0B98-428D-BD4B-05137B2A1B87}" type="parTrans" cxnId="{0A47E289-3131-4DD8-A5C3-E59FFAC4E18F}">
      <dgm:prSet/>
      <dgm:spPr/>
      <dgm:t>
        <a:bodyPr/>
        <a:lstStyle/>
        <a:p>
          <a:endParaRPr lang="en-US"/>
        </a:p>
      </dgm:t>
    </dgm:pt>
    <dgm:pt modelId="{3F069B4E-1E41-4ED3-9E59-6297E76E5FF6}" type="sibTrans" cxnId="{0A47E289-3131-4DD8-A5C3-E59FFAC4E18F}">
      <dgm:prSet/>
      <dgm:spPr/>
      <dgm:t>
        <a:bodyPr/>
        <a:lstStyle/>
        <a:p>
          <a:endParaRPr lang="en-US"/>
        </a:p>
      </dgm:t>
    </dgm:pt>
    <dgm:pt modelId="{9532176C-0696-4796-BEEA-5BF50B1D2330}">
      <dgm:prSet phldrT="[Text]" custT="1"/>
      <dgm:spPr/>
      <dgm:t>
        <a:bodyPr/>
        <a:lstStyle/>
        <a:p>
          <a:r>
            <a:rPr lang="en-US" sz="2000" dirty="0"/>
            <a:t>College</a:t>
          </a:r>
        </a:p>
        <a:p>
          <a:endParaRPr lang="en-US" sz="1200" dirty="0"/>
        </a:p>
        <a:p>
          <a:r>
            <a:rPr lang="en-US" sz="2000" b="1" dirty="0">
              <a:solidFill>
                <a:schemeClr val="accent1">
                  <a:lumMod val="50000"/>
                </a:schemeClr>
              </a:solidFill>
              <a:effectLst>
                <a:outerShdw blurRad="38100" dist="38100" dir="2700000" algn="tl">
                  <a:srgbClr val="000000">
                    <a:alpha val="43137"/>
                  </a:srgbClr>
                </a:outerShdw>
              </a:effectLst>
            </a:rPr>
            <a:t>Focused Major</a:t>
          </a:r>
        </a:p>
      </dgm:t>
    </dgm:pt>
    <dgm:pt modelId="{3BADCF8B-C3D4-440C-979F-53D4E48DC997}" type="parTrans" cxnId="{9EF191DC-9DE4-4172-B7F8-5BD7FB092348}">
      <dgm:prSet/>
      <dgm:spPr/>
      <dgm:t>
        <a:bodyPr/>
        <a:lstStyle/>
        <a:p>
          <a:endParaRPr lang="en-US"/>
        </a:p>
      </dgm:t>
    </dgm:pt>
    <dgm:pt modelId="{52927AEF-879F-40F8-B1DC-A52F65B106D5}" type="sibTrans" cxnId="{9EF191DC-9DE4-4172-B7F8-5BD7FB092348}">
      <dgm:prSet/>
      <dgm:spPr/>
      <dgm:t>
        <a:bodyPr/>
        <a:lstStyle/>
        <a:p>
          <a:endParaRPr lang="en-US"/>
        </a:p>
      </dgm:t>
    </dgm:pt>
    <dgm:pt modelId="{B72B60C3-FBE9-4C83-99A9-279C3F084C8E}" type="pres">
      <dgm:prSet presAssocID="{26BBC14A-3174-4756-872B-5909B2A60A24}" presName="diagram" presStyleCnt="0">
        <dgm:presLayoutVars>
          <dgm:chMax val="1"/>
          <dgm:dir/>
          <dgm:animLvl val="ctr"/>
          <dgm:resizeHandles val="exact"/>
        </dgm:presLayoutVars>
      </dgm:prSet>
      <dgm:spPr/>
    </dgm:pt>
    <dgm:pt modelId="{1E8219E3-BA3E-4D70-AF7A-2F706E649595}" type="pres">
      <dgm:prSet presAssocID="{26BBC14A-3174-4756-872B-5909B2A60A24}" presName="matrix" presStyleCnt="0"/>
      <dgm:spPr/>
    </dgm:pt>
    <dgm:pt modelId="{FD00C4ED-E16C-492A-B3D3-41F244F21AC9}" type="pres">
      <dgm:prSet presAssocID="{26BBC14A-3174-4756-872B-5909B2A60A24}" presName="tile1" presStyleLbl="node1" presStyleIdx="0" presStyleCnt="4"/>
      <dgm:spPr/>
    </dgm:pt>
    <dgm:pt modelId="{85ED0AFB-715A-4FC0-97B0-D740E427DB46}" type="pres">
      <dgm:prSet presAssocID="{26BBC14A-3174-4756-872B-5909B2A60A24}" presName="tile1text" presStyleLbl="node1" presStyleIdx="0" presStyleCnt="4">
        <dgm:presLayoutVars>
          <dgm:chMax val="0"/>
          <dgm:chPref val="0"/>
          <dgm:bulletEnabled val="1"/>
        </dgm:presLayoutVars>
      </dgm:prSet>
      <dgm:spPr/>
    </dgm:pt>
    <dgm:pt modelId="{2C9CB3EB-80B5-42D7-B487-3335FCF22DBE}" type="pres">
      <dgm:prSet presAssocID="{26BBC14A-3174-4756-872B-5909B2A60A24}" presName="tile2" presStyleLbl="node1" presStyleIdx="1" presStyleCnt="4"/>
      <dgm:spPr/>
    </dgm:pt>
    <dgm:pt modelId="{81B35326-2F0A-424C-ABC1-D5992BF2925C}" type="pres">
      <dgm:prSet presAssocID="{26BBC14A-3174-4756-872B-5909B2A60A24}" presName="tile2text" presStyleLbl="node1" presStyleIdx="1" presStyleCnt="4">
        <dgm:presLayoutVars>
          <dgm:chMax val="0"/>
          <dgm:chPref val="0"/>
          <dgm:bulletEnabled val="1"/>
        </dgm:presLayoutVars>
      </dgm:prSet>
      <dgm:spPr/>
    </dgm:pt>
    <dgm:pt modelId="{82779841-27CA-42C9-B88D-5D31AC3085A7}" type="pres">
      <dgm:prSet presAssocID="{26BBC14A-3174-4756-872B-5909B2A60A24}" presName="tile3" presStyleLbl="node1" presStyleIdx="2" presStyleCnt="4"/>
      <dgm:spPr/>
    </dgm:pt>
    <dgm:pt modelId="{2CDB3074-70C4-4555-B89D-0ABF9584959C}" type="pres">
      <dgm:prSet presAssocID="{26BBC14A-3174-4756-872B-5909B2A60A24}" presName="tile3text" presStyleLbl="node1" presStyleIdx="2" presStyleCnt="4">
        <dgm:presLayoutVars>
          <dgm:chMax val="0"/>
          <dgm:chPref val="0"/>
          <dgm:bulletEnabled val="1"/>
        </dgm:presLayoutVars>
      </dgm:prSet>
      <dgm:spPr/>
    </dgm:pt>
    <dgm:pt modelId="{3AC186F9-B176-4297-8CFB-720B40E8AA3D}" type="pres">
      <dgm:prSet presAssocID="{26BBC14A-3174-4756-872B-5909B2A60A24}" presName="tile4" presStyleLbl="node1" presStyleIdx="3" presStyleCnt="4" custLinFactNeighborY="-651"/>
      <dgm:spPr/>
    </dgm:pt>
    <dgm:pt modelId="{26D047CD-D1EE-452E-ACF8-5509D63960A1}" type="pres">
      <dgm:prSet presAssocID="{26BBC14A-3174-4756-872B-5909B2A60A24}" presName="tile4text" presStyleLbl="node1" presStyleIdx="3" presStyleCnt="4">
        <dgm:presLayoutVars>
          <dgm:chMax val="0"/>
          <dgm:chPref val="0"/>
          <dgm:bulletEnabled val="1"/>
        </dgm:presLayoutVars>
      </dgm:prSet>
      <dgm:spPr/>
    </dgm:pt>
    <dgm:pt modelId="{16A82BC6-6D82-4AFF-849B-A843AEE3D14D}" type="pres">
      <dgm:prSet presAssocID="{26BBC14A-3174-4756-872B-5909B2A60A24}" presName="centerTile" presStyleLbl="fgShp" presStyleIdx="0" presStyleCnt="1">
        <dgm:presLayoutVars>
          <dgm:chMax val="0"/>
          <dgm:chPref val="0"/>
        </dgm:presLayoutVars>
      </dgm:prSet>
      <dgm:spPr/>
    </dgm:pt>
  </dgm:ptLst>
  <dgm:cxnLst>
    <dgm:cxn modelId="{5F065F1D-310F-4C27-820C-9E29E2E11B50}" type="presOf" srcId="{26BBC14A-3174-4756-872B-5909B2A60A24}" destId="{B72B60C3-FBE9-4C83-99A9-279C3F084C8E}" srcOrd="0" destOrd="0" presId="urn:microsoft.com/office/officeart/2005/8/layout/matrix1"/>
    <dgm:cxn modelId="{A62F2F26-063E-427D-818A-D2901F34907B}" type="presOf" srcId="{9532176C-0696-4796-BEEA-5BF50B1D2330}" destId="{26D047CD-D1EE-452E-ACF8-5509D63960A1}" srcOrd="1" destOrd="0" presId="urn:microsoft.com/office/officeart/2005/8/layout/matrix1"/>
    <dgm:cxn modelId="{9FCD6D3A-6682-41F4-B047-5324BA4DF45E}" type="presOf" srcId="{86344823-E57F-40CF-B836-83C7C0E940B7}" destId="{16A82BC6-6D82-4AFF-849B-A843AEE3D14D}" srcOrd="0" destOrd="0" presId="urn:microsoft.com/office/officeart/2005/8/layout/matrix1"/>
    <dgm:cxn modelId="{EF08CD3E-4622-4B60-89E3-941CF353BCC5}" type="presOf" srcId="{76468B2F-D28F-4BBB-99FC-D891C8A4B04A}" destId="{85ED0AFB-715A-4FC0-97B0-D740E427DB46}" srcOrd="1" destOrd="0" presId="urn:microsoft.com/office/officeart/2005/8/layout/matrix1"/>
    <dgm:cxn modelId="{9D64C86A-A320-44DA-95DE-E7930F2326C5}" srcId="{86344823-E57F-40CF-B836-83C7C0E940B7}" destId="{5B71706A-B6EE-4FC4-9654-5625563D3FE6}" srcOrd="1" destOrd="0" parTransId="{ACFD2703-927F-46B0-B7C0-FC57E30B095A}" sibTransId="{A2CE903C-5778-415B-9DE4-152A719D1CC5}"/>
    <dgm:cxn modelId="{7B7C1A73-71AF-40C2-B3D3-8934A88ABE92}" type="presOf" srcId="{5B71706A-B6EE-4FC4-9654-5625563D3FE6}" destId="{2C9CB3EB-80B5-42D7-B487-3335FCF22DBE}" srcOrd="0" destOrd="0" presId="urn:microsoft.com/office/officeart/2005/8/layout/matrix1"/>
    <dgm:cxn modelId="{0A47E289-3131-4DD8-A5C3-E59FFAC4E18F}" srcId="{86344823-E57F-40CF-B836-83C7C0E940B7}" destId="{DC23DE69-B8B1-43AC-B3D0-F86A3777C645}" srcOrd="2" destOrd="0" parTransId="{DA474C94-0B98-428D-BD4B-05137B2A1B87}" sibTransId="{3F069B4E-1E41-4ED3-9E59-6297E76E5FF6}"/>
    <dgm:cxn modelId="{38711C9E-D01A-4C74-9A3D-61187E5BE183}" type="presOf" srcId="{DC23DE69-B8B1-43AC-B3D0-F86A3777C645}" destId="{82779841-27CA-42C9-B88D-5D31AC3085A7}" srcOrd="0" destOrd="0" presId="urn:microsoft.com/office/officeart/2005/8/layout/matrix1"/>
    <dgm:cxn modelId="{E8B224C7-9C19-4CCB-86D5-902C04358AB7}" type="presOf" srcId="{9532176C-0696-4796-BEEA-5BF50B1D2330}" destId="{3AC186F9-B176-4297-8CFB-720B40E8AA3D}" srcOrd="0" destOrd="0" presId="urn:microsoft.com/office/officeart/2005/8/layout/matrix1"/>
    <dgm:cxn modelId="{0B9FA3D3-F59E-4FD0-8A59-625021788D61}" type="presOf" srcId="{76468B2F-D28F-4BBB-99FC-D891C8A4B04A}" destId="{FD00C4ED-E16C-492A-B3D3-41F244F21AC9}" srcOrd="0" destOrd="0" presId="urn:microsoft.com/office/officeart/2005/8/layout/matrix1"/>
    <dgm:cxn modelId="{EC0D3BDB-5F6E-4D3C-A69F-1EED4852EF6E}" srcId="{26BBC14A-3174-4756-872B-5909B2A60A24}" destId="{86344823-E57F-40CF-B836-83C7C0E940B7}" srcOrd="0" destOrd="0" parTransId="{3BDE0351-6219-4D8B-BB0C-116F325F5434}" sibTransId="{3998943C-82B3-4F33-84D7-66420D0C188A}"/>
    <dgm:cxn modelId="{9EF191DC-9DE4-4172-B7F8-5BD7FB092348}" srcId="{86344823-E57F-40CF-B836-83C7C0E940B7}" destId="{9532176C-0696-4796-BEEA-5BF50B1D2330}" srcOrd="3" destOrd="0" parTransId="{3BADCF8B-C3D4-440C-979F-53D4E48DC997}" sibTransId="{52927AEF-879F-40F8-B1DC-A52F65B106D5}"/>
    <dgm:cxn modelId="{06099AED-B8DC-4352-AB05-3D492402993E}" type="presOf" srcId="{5B71706A-B6EE-4FC4-9654-5625563D3FE6}" destId="{81B35326-2F0A-424C-ABC1-D5992BF2925C}" srcOrd="1" destOrd="0" presId="urn:microsoft.com/office/officeart/2005/8/layout/matrix1"/>
    <dgm:cxn modelId="{BE371FF5-4C1B-4F80-BBBE-8FA7E198CED5}" srcId="{86344823-E57F-40CF-B836-83C7C0E940B7}" destId="{76468B2F-D28F-4BBB-99FC-D891C8A4B04A}" srcOrd="0" destOrd="0" parTransId="{8D5CAED4-758F-4D79-B8DE-56E3615DC914}" sibTransId="{B1D7B472-A538-4477-AD6B-0A625F577C93}"/>
    <dgm:cxn modelId="{238427FA-A3C1-4CD8-BCFB-7A72DE8DD240}" type="presOf" srcId="{DC23DE69-B8B1-43AC-B3D0-F86A3777C645}" destId="{2CDB3074-70C4-4555-B89D-0ABF9584959C}" srcOrd="1" destOrd="0" presId="urn:microsoft.com/office/officeart/2005/8/layout/matrix1"/>
    <dgm:cxn modelId="{010D1D83-15E7-4993-B9AE-F91F18BBD8C4}" type="presParOf" srcId="{B72B60C3-FBE9-4C83-99A9-279C3F084C8E}" destId="{1E8219E3-BA3E-4D70-AF7A-2F706E649595}" srcOrd="0" destOrd="0" presId="urn:microsoft.com/office/officeart/2005/8/layout/matrix1"/>
    <dgm:cxn modelId="{9209FF4E-0F87-4C13-8E5E-A249AA44DEC9}" type="presParOf" srcId="{1E8219E3-BA3E-4D70-AF7A-2F706E649595}" destId="{FD00C4ED-E16C-492A-B3D3-41F244F21AC9}" srcOrd="0" destOrd="0" presId="urn:microsoft.com/office/officeart/2005/8/layout/matrix1"/>
    <dgm:cxn modelId="{484162F9-137B-4344-AE77-39AB77B5985B}" type="presParOf" srcId="{1E8219E3-BA3E-4D70-AF7A-2F706E649595}" destId="{85ED0AFB-715A-4FC0-97B0-D740E427DB46}" srcOrd="1" destOrd="0" presId="urn:microsoft.com/office/officeart/2005/8/layout/matrix1"/>
    <dgm:cxn modelId="{455AED4C-B76D-4847-A595-737781326732}" type="presParOf" srcId="{1E8219E3-BA3E-4D70-AF7A-2F706E649595}" destId="{2C9CB3EB-80B5-42D7-B487-3335FCF22DBE}" srcOrd="2" destOrd="0" presId="urn:microsoft.com/office/officeart/2005/8/layout/matrix1"/>
    <dgm:cxn modelId="{4F6798D2-2494-415E-B594-D403D118F270}" type="presParOf" srcId="{1E8219E3-BA3E-4D70-AF7A-2F706E649595}" destId="{81B35326-2F0A-424C-ABC1-D5992BF2925C}" srcOrd="3" destOrd="0" presId="urn:microsoft.com/office/officeart/2005/8/layout/matrix1"/>
    <dgm:cxn modelId="{CE5AD2E5-F3C8-4400-BF1A-FC1ADCA3CC1E}" type="presParOf" srcId="{1E8219E3-BA3E-4D70-AF7A-2F706E649595}" destId="{82779841-27CA-42C9-B88D-5D31AC3085A7}" srcOrd="4" destOrd="0" presId="urn:microsoft.com/office/officeart/2005/8/layout/matrix1"/>
    <dgm:cxn modelId="{ABE956AD-BE3E-4C44-BDCB-3E30531B022C}" type="presParOf" srcId="{1E8219E3-BA3E-4D70-AF7A-2F706E649595}" destId="{2CDB3074-70C4-4555-B89D-0ABF9584959C}" srcOrd="5" destOrd="0" presId="urn:microsoft.com/office/officeart/2005/8/layout/matrix1"/>
    <dgm:cxn modelId="{BA290134-A8CE-4472-9194-046134500595}" type="presParOf" srcId="{1E8219E3-BA3E-4D70-AF7A-2F706E649595}" destId="{3AC186F9-B176-4297-8CFB-720B40E8AA3D}" srcOrd="6" destOrd="0" presId="urn:microsoft.com/office/officeart/2005/8/layout/matrix1"/>
    <dgm:cxn modelId="{33F1B81A-C431-4801-8761-B6E3FA7111BD}" type="presParOf" srcId="{1E8219E3-BA3E-4D70-AF7A-2F706E649595}" destId="{26D047CD-D1EE-452E-ACF8-5509D63960A1}" srcOrd="7" destOrd="0" presId="urn:microsoft.com/office/officeart/2005/8/layout/matrix1"/>
    <dgm:cxn modelId="{896A1B92-3141-4B7F-BC46-537C613BA4D0}" type="presParOf" srcId="{B72B60C3-FBE9-4C83-99A9-279C3F084C8E}" destId="{16A82BC6-6D82-4AFF-849B-A843AEE3D14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AE4B61-2B0C-42FA-96D5-3C085DD26936}" type="doc">
      <dgm:prSet loTypeId="urn:microsoft.com/office/officeart/2005/8/layout/pyramid1" loCatId="pyramid" qsTypeId="urn:microsoft.com/office/officeart/2005/8/quickstyle/simple1" qsCatId="simple" csTypeId="urn:microsoft.com/office/officeart/2005/8/colors/accent1_2" csCatId="accent1" phldr="1"/>
      <dgm:spPr/>
    </dgm:pt>
    <dgm:pt modelId="{B20AEAF4-1A3B-444A-AF18-B25F087F6118}">
      <dgm:prSet phldrT="[Text]" custT="1"/>
      <dgm:spPr>
        <a:solidFill>
          <a:srgbClr val="FFFFFF">
            <a:alpha val="89804"/>
          </a:srgbClr>
        </a:solidFill>
        <a:ln>
          <a:solidFill>
            <a:schemeClr val="tx1"/>
          </a:solidFill>
        </a:ln>
      </dgm:spPr>
      <dgm:t>
        <a:bodyPr/>
        <a:lstStyle/>
        <a:p>
          <a:endParaRPr lang="en-US" sz="3000" dirty="0"/>
        </a:p>
        <a:p>
          <a:r>
            <a:rPr lang="en-US" sz="900" b="1" dirty="0">
              <a:solidFill>
                <a:schemeClr val="accent1">
                  <a:lumMod val="50000"/>
                </a:schemeClr>
              </a:solidFill>
            </a:rPr>
            <a:t>Capstone or Apprenticeships</a:t>
          </a:r>
        </a:p>
      </dgm:t>
    </dgm:pt>
    <dgm:pt modelId="{100717A3-9555-477B-8DB5-4353127F83F9}" type="parTrans" cxnId="{92301822-A74D-475E-A730-95BD71D2891F}">
      <dgm:prSet/>
      <dgm:spPr/>
      <dgm:t>
        <a:bodyPr/>
        <a:lstStyle/>
        <a:p>
          <a:endParaRPr lang="en-US"/>
        </a:p>
      </dgm:t>
    </dgm:pt>
    <dgm:pt modelId="{15D6EA34-E591-453A-8591-44A9AC56403D}" type="sibTrans" cxnId="{92301822-A74D-475E-A730-95BD71D2891F}">
      <dgm:prSet/>
      <dgm:spPr/>
      <dgm:t>
        <a:bodyPr/>
        <a:lstStyle/>
        <a:p>
          <a:endParaRPr lang="en-US"/>
        </a:p>
      </dgm:t>
    </dgm:pt>
    <dgm:pt modelId="{9202456E-43A2-4184-8FFF-8DE780C84B6A}">
      <dgm:prSet phldrT="[Text]"/>
      <dgm:spPr>
        <a:solidFill>
          <a:srgbClr val="FFFFFF">
            <a:alpha val="89804"/>
          </a:srgbClr>
        </a:solidFill>
        <a:ln>
          <a:solidFill>
            <a:schemeClr val="tx1"/>
          </a:solidFill>
        </a:ln>
      </dgm:spPr>
      <dgm:t>
        <a:bodyPr/>
        <a:lstStyle/>
        <a:p>
          <a:r>
            <a:rPr lang="en-US" dirty="0">
              <a:solidFill>
                <a:schemeClr val="accent1">
                  <a:lumMod val="50000"/>
                </a:schemeClr>
              </a:solidFill>
            </a:rPr>
            <a:t>Job Shadowing</a:t>
          </a:r>
        </a:p>
      </dgm:t>
    </dgm:pt>
    <dgm:pt modelId="{FF5B155A-2529-4626-834A-E58535A45CD6}" type="parTrans" cxnId="{EF727E4E-BDCB-4CD4-9D20-B33E682D228C}">
      <dgm:prSet/>
      <dgm:spPr/>
      <dgm:t>
        <a:bodyPr/>
        <a:lstStyle/>
        <a:p>
          <a:endParaRPr lang="en-US"/>
        </a:p>
      </dgm:t>
    </dgm:pt>
    <dgm:pt modelId="{AD1075D2-2FCE-4181-9577-2D2C77822FE8}" type="sibTrans" cxnId="{EF727E4E-BDCB-4CD4-9D20-B33E682D228C}">
      <dgm:prSet/>
      <dgm:spPr/>
      <dgm:t>
        <a:bodyPr/>
        <a:lstStyle/>
        <a:p>
          <a:endParaRPr lang="en-US"/>
        </a:p>
      </dgm:t>
    </dgm:pt>
    <dgm:pt modelId="{DAD07CC1-AF93-48D2-945D-2A37A5C5E1B2}">
      <dgm:prSet phldrT="[Text]"/>
      <dgm:spPr>
        <a:solidFill>
          <a:srgbClr val="FFFFFF">
            <a:alpha val="89804"/>
          </a:srgbClr>
        </a:solidFill>
        <a:ln>
          <a:solidFill>
            <a:schemeClr val="tx1"/>
          </a:solidFill>
        </a:ln>
      </dgm:spPr>
      <dgm:t>
        <a:bodyPr/>
        <a:lstStyle/>
        <a:p>
          <a:r>
            <a:rPr lang="en-US" dirty="0">
              <a:solidFill>
                <a:schemeClr val="accent1">
                  <a:lumMod val="50000"/>
                </a:schemeClr>
              </a:solidFill>
            </a:rPr>
            <a:t>Industry-related Fieldtrips and Guest Speakers</a:t>
          </a:r>
        </a:p>
      </dgm:t>
    </dgm:pt>
    <dgm:pt modelId="{43A5DEDF-3C55-4C3B-981B-DED6C88160CF}" type="parTrans" cxnId="{EB0637C1-FAC6-41E5-B461-E005C08FBD17}">
      <dgm:prSet/>
      <dgm:spPr/>
      <dgm:t>
        <a:bodyPr/>
        <a:lstStyle/>
        <a:p>
          <a:endParaRPr lang="en-US"/>
        </a:p>
      </dgm:t>
    </dgm:pt>
    <dgm:pt modelId="{5849C10A-F434-4279-BE7D-EBDA8A7EF775}" type="sibTrans" cxnId="{EB0637C1-FAC6-41E5-B461-E005C08FBD17}">
      <dgm:prSet/>
      <dgm:spPr/>
      <dgm:t>
        <a:bodyPr/>
        <a:lstStyle/>
        <a:p>
          <a:endParaRPr lang="en-US"/>
        </a:p>
      </dgm:t>
    </dgm:pt>
    <dgm:pt modelId="{75A348CD-D337-4F39-803D-2C040512D3DA}">
      <dgm:prSet phldrT="[Text]"/>
      <dgm:spPr>
        <a:solidFill>
          <a:srgbClr val="FFFFFF">
            <a:alpha val="89804"/>
          </a:srgbClr>
        </a:solidFill>
        <a:ln>
          <a:solidFill>
            <a:schemeClr val="tx1"/>
          </a:solidFill>
        </a:ln>
      </dgm:spPr>
      <dgm:t>
        <a:bodyPr/>
        <a:lstStyle/>
        <a:p>
          <a:r>
            <a:rPr lang="en-US" dirty="0">
              <a:solidFill>
                <a:schemeClr val="accent1">
                  <a:lumMod val="50000"/>
                </a:schemeClr>
              </a:solidFill>
            </a:rPr>
            <a:t>Career Fair and College Visits</a:t>
          </a:r>
        </a:p>
      </dgm:t>
    </dgm:pt>
    <dgm:pt modelId="{1278979A-220A-4A91-9014-A01B0288B38F}" type="parTrans" cxnId="{49F7761A-7B73-4101-A700-CA40DCC69C24}">
      <dgm:prSet/>
      <dgm:spPr/>
      <dgm:t>
        <a:bodyPr/>
        <a:lstStyle/>
        <a:p>
          <a:endParaRPr lang="en-US"/>
        </a:p>
      </dgm:t>
    </dgm:pt>
    <dgm:pt modelId="{EBAEF1BC-13C2-402A-AE68-78D150569E23}" type="sibTrans" cxnId="{49F7761A-7B73-4101-A700-CA40DCC69C24}">
      <dgm:prSet/>
      <dgm:spPr/>
      <dgm:t>
        <a:bodyPr/>
        <a:lstStyle/>
        <a:p>
          <a:endParaRPr lang="en-US"/>
        </a:p>
      </dgm:t>
    </dgm:pt>
    <dgm:pt modelId="{2A14A582-5164-4FC7-A733-EBEFDA9B4666}" type="pres">
      <dgm:prSet presAssocID="{A1AE4B61-2B0C-42FA-96D5-3C085DD26936}" presName="Name0" presStyleCnt="0">
        <dgm:presLayoutVars>
          <dgm:dir/>
          <dgm:animLvl val="lvl"/>
          <dgm:resizeHandles val="exact"/>
        </dgm:presLayoutVars>
      </dgm:prSet>
      <dgm:spPr/>
    </dgm:pt>
    <dgm:pt modelId="{E4F20B04-5D28-415A-841A-D2D4DD73E1A1}" type="pres">
      <dgm:prSet presAssocID="{B20AEAF4-1A3B-444A-AF18-B25F087F6118}" presName="Name8" presStyleCnt="0"/>
      <dgm:spPr/>
    </dgm:pt>
    <dgm:pt modelId="{DB853423-EB18-4B53-B899-8F8B7B1A56C5}" type="pres">
      <dgm:prSet presAssocID="{B20AEAF4-1A3B-444A-AF18-B25F087F6118}" presName="level" presStyleLbl="node1" presStyleIdx="0" presStyleCnt="4" custLinFactNeighborX="1445" custLinFactNeighborY="-1555">
        <dgm:presLayoutVars>
          <dgm:chMax val="1"/>
          <dgm:bulletEnabled val="1"/>
        </dgm:presLayoutVars>
      </dgm:prSet>
      <dgm:spPr/>
    </dgm:pt>
    <dgm:pt modelId="{B7BFAA5C-0226-4970-B44D-C8815759C27C}" type="pres">
      <dgm:prSet presAssocID="{B20AEAF4-1A3B-444A-AF18-B25F087F6118}" presName="levelTx" presStyleLbl="revTx" presStyleIdx="0" presStyleCnt="0">
        <dgm:presLayoutVars>
          <dgm:chMax val="1"/>
          <dgm:bulletEnabled val="1"/>
        </dgm:presLayoutVars>
      </dgm:prSet>
      <dgm:spPr/>
    </dgm:pt>
    <dgm:pt modelId="{ABF52B36-C4B8-4D1A-8A41-55A0E462D5CD}" type="pres">
      <dgm:prSet presAssocID="{9202456E-43A2-4184-8FFF-8DE780C84B6A}" presName="Name8" presStyleCnt="0"/>
      <dgm:spPr/>
    </dgm:pt>
    <dgm:pt modelId="{A4B39D7D-83EF-4529-9DDE-4B5E90B4E039}" type="pres">
      <dgm:prSet presAssocID="{9202456E-43A2-4184-8FFF-8DE780C84B6A}" presName="level" presStyleLbl="node1" presStyleIdx="1" presStyleCnt="4" custLinFactNeighborX="1568" custLinFactNeighborY="-1625">
        <dgm:presLayoutVars>
          <dgm:chMax val="1"/>
          <dgm:bulletEnabled val="1"/>
        </dgm:presLayoutVars>
      </dgm:prSet>
      <dgm:spPr/>
    </dgm:pt>
    <dgm:pt modelId="{0C8F50D0-FB8D-41DF-AA88-53B052691576}" type="pres">
      <dgm:prSet presAssocID="{9202456E-43A2-4184-8FFF-8DE780C84B6A}" presName="levelTx" presStyleLbl="revTx" presStyleIdx="0" presStyleCnt="0">
        <dgm:presLayoutVars>
          <dgm:chMax val="1"/>
          <dgm:bulletEnabled val="1"/>
        </dgm:presLayoutVars>
      </dgm:prSet>
      <dgm:spPr/>
    </dgm:pt>
    <dgm:pt modelId="{4308C05E-1E02-455F-9C5B-33CC3E125B2A}" type="pres">
      <dgm:prSet presAssocID="{DAD07CC1-AF93-48D2-945D-2A37A5C5E1B2}" presName="Name8" presStyleCnt="0"/>
      <dgm:spPr/>
    </dgm:pt>
    <dgm:pt modelId="{C1787847-2871-4BD9-8084-796DE66BEF2E}" type="pres">
      <dgm:prSet presAssocID="{DAD07CC1-AF93-48D2-945D-2A37A5C5E1B2}" presName="level" presStyleLbl="node1" presStyleIdx="2" presStyleCnt="4">
        <dgm:presLayoutVars>
          <dgm:chMax val="1"/>
          <dgm:bulletEnabled val="1"/>
        </dgm:presLayoutVars>
      </dgm:prSet>
      <dgm:spPr/>
    </dgm:pt>
    <dgm:pt modelId="{8662DFFC-937F-4D17-9733-E34702B5B215}" type="pres">
      <dgm:prSet presAssocID="{DAD07CC1-AF93-48D2-945D-2A37A5C5E1B2}" presName="levelTx" presStyleLbl="revTx" presStyleIdx="0" presStyleCnt="0">
        <dgm:presLayoutVars>
          <dgm:chMax val="1"/>
          <dgm:bulletEnabled val="1"/>
        </dgm:presLayoutVars>
      </dgm:prSet>
      <dgm:spPr/>
    </dgm:pt>
    <dgm:pt modelId="{91CA6A07-3A3F-4396-B89C-6D76F54C44E9}" type="pres">
      <dgm:prSet presAssocID="{75A348CD-D337-4F39-803D-2C040512D3DA}" presName="Name8" presStyleCnt="0"/>
      <dgm:spPr/>
    </dgm:pt>
    <dgm:pt modelId="{F633A92F-46AC-40CA-AC61-1EAAA67E303C}" type="pres">
      <dgm:prSet presAssocID="{75A348CD-D337-4F39-803D-2C040512D3DA}" presName="level" presStyleLbl="node1" presStyleIdx="3" presStyleCnt="4" custLinFactNeighborX="144" custLinFactNeighborY="-386">
        <dgm:presLayoutVars>
          <dgm:chMax val="1"/>
          <dgm:bulletEnabled val="1"/>
        </dgm:presLayoutVars>
      </dgm:prSet>
      <dgm:spPr/>
    </dgm:pt>
    <dgm:pt modelId="{82A85121-E316-49EF-A6EC-0D70A53AB8EF}" type="pres">
      <dgm:prSet presAssocID="{75A348CD-D337-4F39-803D-2C040512D3DA}" presName="levelTx" presStyleLbl="revTx" presStyleIdx="0" presStyleCnt="0">
        <dgm:presLayoutVars>
          <dgm:chMax val="1"/>
          <dgm:bulletEnabled val="1"/>
        </dgm:presLayoutVars>
      </dgm:prSet>
      <dgm:spPr/>
    </dgm:pt>
  </dgm:ptLst>
  <dgm:cxnLst>
    <dgm:cxn modelId="{65EBBA13-55E6-4372-B8C3-38152B1B7175}" type="presOf" srcId="{DAD07CC1-AF93-48D2-945D-2A37A5C5E1B2}" destId="{C1787847-2871-4BD9-8084-796DE66BEF2E}" srcOrd="0" destOrd="0" presId="urn:microsoft.com/office/officeart/2005/8/layout/pyramid1"/>
    <dgm:cxn modelId="{49F7761A-7B73-4101-A700-CA40DCC69C24}" srcId="{A1AE4B61-2B0C-42FA-96D5-3C085DD26936}" destId="{75A348CD-D337-4F39-803D-2C040512D3DA}" srcOrd="3" destOrd="0" parTransId="{1278979A-220A-4A91-9014-A01B0288B38F}" sibTransId="{EBAEF1BC-13C2-402A-AE68-78D150569E23}"/>
    <dgm:cxn modelId="{92301822-A74D-475E-A730-95BD71D2891F}" srcId="{A1AE4B61-2B0C-42FA-96D5-3C085DD26936}" destId="{B20AEAF4-1A3B-444A-AF18-B25F087F6118}" srcOrd="0" destOrd="0" parTransId="{100717A3-9555-477B-8DB5-4353127F83F9}" sibTransId="{15D6EA34-E591-453A-8591-44A9AC56403D}"/>
    <dgm:cxn modelId="{A6573432-4207-4905-B0DC-F69ACE1C48DE}" type="presOf" srcId="{DAD07CC1-AF93-48D2-945D-2A37A5C5E1B2}" destId="{8662DFFC-937F-4D17-9733-E34702B5B215}" srcOrd="1" destOrd="0" presId="urn:microsoft.com/office/officeart/2005/8/layout/pyramid1"/>
    <dgm:cxn modelId="{3C62DB5C-AA7A-4071-B385-86F867DCBAF4}" type="presOf" srcId="{9202456E-43A2-4184-8FFF-8DE780C84B6A}" destId="{0C8F50D0-FB8D-41DF-AA88-53B052691576}" srcOrd="1" destOrd="0" presId="urn:microsoft.com/office/officeart/2005/8/layout/pyramid1"/>
    <dgm:cxn modelId="{570C7C67-6ABD-47FD-8A57-03A60939949F}" type="presOf" srcId="{A1AE4B61-2B0C-42FA-96D5-3C085DD26936}" destId="{2A14A582-5164-4FC7-A733-EBEFDA9B4666}" srcOrd="0" destOrd="0" presId="urn:microsoft.com/office/officeart/2005/8/layout/pyramid1"/>
    <dgm:cxn modelId="{EF727E4E-BDCB-4CD4-9D20-B33E682D228C}" srcId="{A1AE4B61-2B0C-42FA-96D5-3C085DD26936}" destId="{9202456E-43A2-4184-8FFF-8DE780C84B6A}" srcOrd="1" destOrd="0" parTransId="{FF5B155A-2529-4626-834A-E58535A45CD6}" sibTransId="{AD1075D2-2FCE-4181-9577-2D2C77822FE8}"/>
    <dgm:cxn modelId="{2A61C852-BC0F-4894-957B-82AEFEAAC09D}" type="presOf" srcId="{9202456E-43A2-4184-8FFF-8DE780C84B6A}" destId="{A4B39D7D-83EF-4529-9DDE-4B5E90B4E039}" srcOrd="0" destOrd="0" presId="urn:microsoft.com/office/officeart/2005/8/layout/pyramid1"/>
    <dgm:cxn modelId="{6719B499-4427-43D1-A22A-51629C286ADA}" type="presOf" srcId="{75A348CD-D337-4F39-803D-2C040512D3DA}" destId="{82A85121-E316-49EF-A6EC-0D70A53AB8EF}" srcOrd="1" destOrd="0" presId="urn:microsoft.com/office/officeart/2005/8/layout/pyramid1"/>
    <dgm:cxn modelId="{8FD335A6-75DD-49AE-98F9-98EEBB905561}" type="presOf" srcId="{B20AEAF4-1A3B-444A-AF18-B25F087F6118}" destId="{DB853423-EB18-4B53-B899-8F8B7B1A56C5}" srcOrd="0" destOrd="0" presId="urn:microsoft.com/office/officeart/2005/8/layout/pyramid1"/>
    <dgm:cxn modelId="{3AB0B1A8-5D36-4078-931B-B439E29F4AC4}" type="presOf" srcId="{B20AEAF4-1A3B-444A-AF18-B25F087F6118}" destId="{B7BFAA5C-0226-4970-B44D-C8815759C27C}" srcOrd="1" destOrd="0" presId="urn:microsoft.com/office/officeart/2005/8/layout/pyramid1"/>
    <dgm:cxn modelId="{76B4FFB2-4161-4F11-A4C4-451A7C5F2792}" type="presOf" srcId="{75A348CD-D337-4F39-803D-2C040512D3DA}" destId="{F633A92F-46AC-40CA-AC61-1EAAA67E303C}" srcOrd="0" destOrd="0" presId="urn:microsoft.com/office/officeart/2005/8/layout/pyramid1"/>
    <dgm:cxn modelId="{EB0637C1-FAC6-41E5-B461-E005C08FBD17}" srcId="{A1AE4B61-2B0C-42FA-96D5-3C085DD26936}" destId="{DAD07CC1-AF93-48D2-945D-2A37A5C5E1B2}" srcOrd="2" destOrd="0" parTransId="{43A5DEDF-3C55-4C3B-981B-DED6C88160CF}" sibTransId="{5849C10A-F434-4279-BE7D-EBDA8A7EF775}"/>
    <dgm:cxn modelId="{011E9194-F995-46BA-8518-DD682C084D7F}" type="presParOf" srcId="{2A14A582-5164-4FC7-A733-EBEFDA9B4666}" destId="{E4F20B04-5D28-415A-841A-D2D4DD73E1A1}" srcOrd="0" destOrd="0" presId="urn:microsoft.com/office/officeart/2005/8/layout/pyramid1"/>
    <dgm:cxn modelId="{9C7AE2C2-A71D-4DFB-B504-5D1674EFA1F3}" type="presParOf" srcId="{E4F20B04-5D28-415A-841A-D2D4DD73E1A1}" destId="{DB853423-EB18-4B53-B899-8F8B7B1A56C5}" srcOrd="0" destOrd="0" presId="urn:microsoft.com/office/officeart/2005/8/layout/pyramid1"/>
    <dgm:cxn modelId="{194DF03E-303D-4330-ADAE-D532250E7401}" type="presParOf" srcId="{E4F20B04-5D28-415A-841A-D2D4DD73E1A1}" destId="{B7BFAA5C-0226-4970-B44D-C8815759C27C}" srcOrd="1" destOrd="0" presId="urn:microsoft.com/office/officeart/2005/8/layout/pyramid1"/>
    <dgm:cxn modelId="{59E8E287-CCBB-4A91-922D-100746ACF31C}" type="presParOf" srcId="{2A14A582-5164-4FC7-A733-EBEFDA9B4666}" destId="{ABF52B36-C4B8-4D1A-8A41-55A0E462D5CD}" srcOrd="1" destOrd="0" presId="urn:microsoft.com/office/officeart/2005/8/layout/pyramid1"/>
    <dgm:cxn modelId="{53122895-6BE0-4A3B-B9B9-CA1E241BE01E}" type="presParOf" srcId="{ABF52B36-C4B8-4D1A-8A41-55A0E462D5CD}" destId="{A4B39D7D-83EF-4529-9DDE-4B5E90B4E039}" srcOrd="0" destOrd="0" presId="urn:microsoft.com/office/officeart/2005/8/layout/pyramid1"/>
    <dgm:cxn modelId="{E71E54A8-D1AB-47D7-8F5C-25B242F05737}" type="presParOf" srcId="{ABF52B36-C4B8-4D1A-8A41-55A0E462D5CD}" destId="{0C8F50D0-FB8D-41DF-AA88-53B052691576}" srcOrd="1" destOrd="0" presId="urn:microsoft.com/office/officeart/2005/8/layout/pyramid1"/>
    <dgm:cxn modelId="{AEAC0A47-AC27-44D9-B619-F93835AF73CB}" type="presParOf" srcId="{2A14A582-5164-4FC7-A733-EBEFDA9B4666}" destId="{4308C05E-1E02-455F-9C5B-33CC3E125B2A}" srcOrd="2" destOrd="0" presId="urn:microsoft.com/office/officeart/2005/8/layout/pyramid1"/>
    <dgm:cxn modelId="{4574C94D-8E51-41F5-9F77-593677FA668C}" type="presParOf" srcId="{4308C05E-1E02-455F-9C5B-33CC3E125B2A}" destId="{C1787847-2871-4BD9-8084-796DE66BEF2E}" srcOrd="0" destOrd="0" presId="urn:microsoft.com/office/officeart/2005/8/layout/pyramid1"/>
    <dgm:cxn modelId="{CA044FAE-FF19-45A0-96AE-C39F0181A63C}" type="presParOf" srcId="{4308C05E-1E02-455F-9C5B-33CC3E125B2A}" destId="{8662DFFC-937F-4D17-9733-E34702B5B215}" srcOrd="1" destOrd="0" presId="urn:microsoft.com/office/officeart/2005/8/layout/pyramid1"/>
    <dgm:cxn modelId="{1D13C208-39D0-4D07-B184-59D85C2BB19C}" type="presParOf" srcId="{2A14A582-5164-4FC7-A733-EBEFDA9B4666}" destId="{91CA6A07-3A3F-4396-B89C-6D76F54C44E9}" srcOrd="3" destOrd="0" presId="urn:microsoft.com/office/officeart/2005/8/layout/pyramid1"/>
    <dgm:cxn modelId="{99733AF5-5998-41B9-B038-25E621698685}" type="presParOf" srcId="{91CA6A07-3A3F-4396-B89C-6D76F54C44E9}" destId="{F633A92F-46AC-40CA-AC61-1EAAA67E303C}" srcOrd="0" destOrd="0" presId="urn:microsoft.com/office/officeart/2005/8/layout/pyramid1"/>
    <dgm:cxn modelId="{3C757D70-734E-4FC2-89F0-F509E278A1A0}" type="presParOf" srcId="{91CA6A07-3A3F-4396-B89C-6D76F54C44E9}" destId="{82A85121-E316-49EF-A6EC-0D70A53AB8EF}" srcOrd="1" destOrd="0" presId="urn:microsoft.com/office/officeart/2005/8/layout/pyramid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214F9F-50BE-4503-B3B0-CCDC5AFDCC5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86E4EB36-81DB-4069-BE5C-9B9EB7379772}">
      <dgm:prSet phldrT="[Text]" custT="1"/>
      <dgm:spPr/>
      <dgm:t>
        <a:bodyPr/>
        <a:lstStyle/>
        <a:p>
          <a:r>
            <a:rPr lang="en-US" sz="1300" b="1" dirty="0">
              <a:solidFill>
                <a:srgbClr val="C00000"/>
              </a:solidFill>
              <a:effectLst>
                <a:outerShdw blurRad="38100" dist="38100" dir="2700000" algn="tl">
                  <a:srgbClr val="000000">
                    <a:alpha val="43137"/>
                  </a:srgbClr>
                </a:outerShdw>
              </a:effectLst>
            </a:rPr>
            <a:t>Advisory Boards</a:t>
          </a:r>
        </a:p>
        <a:p>
          <a:r>
            <a:rPr lang="en-US" sz="1300" i="0" dirty="0"/>
            <a:t>All academy teachers are part of the academy advisory board and meet with partners quarterly to plan academy work</a:t>
          </a:r>
          <a:r>
            <a:rPr lang="en-US" sz="1300" i="1" dirty="0"/>
            <a:t>.</a:t>
          </a:r>
          <a:endParaRPr lang="en-US" sz="1300" dirty="0"/>
        </a:p>
      </dgm:t>
    </dgm:pt>
    <dgm:pt modelId="{96BA10A6-E197-4616-83CD-006304BE2AB6}" type="parTrans" cxnId="{30528C6D-E2CA-43B4-A4CC-A14504415272}">
      <dgm:prSet/>
      <dgm:spPr/>
      <dgm:t>
        <a:bodyPr/>
        <a:lstStyle/>
        <a:p>
          <a:endParaRPr lang="en-US"/>
        </a:p>
      </dgm:t>
    </dgm:pt>
    <dgm:pt modelId="{F1194465-ADEE-48A2-B31A-FDEF9F44FEDA}" type="sibTrans" cxnId="{30528C6D-E2CA-43B4-A4CC-A14504415272}">
      <dgm:prSet/>
      <dgm:spPr/>
      <dgm:t>
        <a:bodyPr/>
        <a:lstStyle/>
        <a:p>
          <a:endParaRPr lang="en-US"/>
        </a:p>
      </dgm:t>
    </dgm:pt>
    <dgm:pt modelId="{9349F753-A4AE-4E99-9523-211743B36755}">
      <dgm:prSet phldrT="[Text]" custT="1"/>
      <dgm:spPr/>
      <dgm:t>
        <a:bodyPr/>
        <a:lstStyle/>
        <a:p>
          <a:r>
            <a:rPr lang="en-US" sz="1800" b="1" dirty="0">
              <a:solidFill>
                <a:srgbClr val="C00000"/>
              </a:solidFill>
              <a:effectLst>
                <a:outerShdw blurRad="38100" dist="38100" dir="2700000" algn="tl">
                  <a:srgbClr val="000000">
                    <a:alpha val="43137"/>
                  </a:srgbClr>
                </a:outerShdw>
              </a:effectLst>
            </a:rPr>
            <a:t>Industry Experiences</a:t>
          </a:r>
        </a:p>
        <a:p>
          <a:r>
            <a:rPr lang="en-US" sz="1100" dirty="0"/>
            <a:t>Academy team visits to a business partner to learn more about the work of the partner and how to align the </a:t>
          </a:r>
          <a:r>
            <a:rPr lang="en-US" sz="1400" dirty="0"/>
            <a:t>industry to content standards. </a:t>
          </a:r>
        </a:p>
      </dgm:t>
    </dgm:pt>
    <dgm:pt modelId="{D3724D95-B537-4675-A971-BFDA21C5872C}" type="parTrans" cxnId="{E89E74E5-F05F-427F-8797-52128292A3D2}">
      <dgm:prSet/>
      <dgm:spPr/>
      <dgm:t>
        <a:bodyPr/>
        <a:lstStyle/>
        <a:p>
          <a:endParaRPr lang="en-US"/>
        </a:p>
      </dgm:t>
    </dgm:pt>
    <dgm:pt modelId="{16643F45-5508-40E8-B2D2-AB4374FD3224}" type="sibTrans" cxnId="{E89E74E5-F05F-427F-8797-52128292A3D2}">
      <dgm:prSet/>
      <dgm:spPr/>
      <dgm:t>
        <a:bodyPr/>
        <a:lstStyle/>
        <a:p>
          <a:endParaRPr lang="en-US"/>
        </a:p>
      </dgm:t>
    </dgm:pt>
    <dgm:pt modelId="{A7393249-1310-410D-9DD3-2062BF8D6C3B}">
      <dgm:prSet phldrT="[Text]" custT="1"/>
      <dgm:spPr/>
      <dgm:t>
        <a:bodyPr/>
        <a:lstStyle/>
        <a:p>
          <a:r>
            <a:rPr lang="en-US" sz="1800" b="1" dirty="0">
              <a:solidFill>
                <a:srgbClr val="C00000"/>
              </a:solidFill>
              <a:effectLst>
                <a:outerShdw blurRad="38100" dist="38100" dir="2700000" algn="tl">
                  <a:srgbClr val="000000">
                    <a:alpha val="43137"/>
                  </a:srgbClr>
                </a:outerShdw>
              </a:effectLst>
            </a:rPr>
            <a:t>Reverse Job Shadows</a:t>
          </a:r>
        </a:p>
        <a:p>
          <a:r>
            <a:rPr lang="en-US" sz="1000" dirty="0"/>
            <a:t>Business partners shadow general education teachers to  help teachers and students better understand how English, Math, Science, Social </a:t>
          </a:r>
          <a:r>
            <a:rPr lang="en-US" sz="1200" dirty="0"/>
            <a:t>Studies, etc. are used in industry</a:t>
          </a:r>
        </a:p>
      </dgm:t>
    </dgm:pt>
    <dgm:pt modelId="{88FA6282-5F30-4DC2-8512-42AAB936FCAA}" type="parTrans" cxnId="{FA85B89D-A68D-48D0-9384-D52B59E88628}">
      <dgm:prSet/>
      <dgm:spPr/>
      <dgm:t>
        <a:bodyPr/>
        <a:lstStyle/>
        <a:p>
          <a:endParaRPr lang="en-US"/>
        </a:p>
      </dgm:t>
    </dgm:pt>
    <dgm:pt modelId="{5598FEE1-2329-432D-BCBF-E77832D26371}" type="sibTrans" cxnId="{FA85B89D-A68D-48D0-9384-D52B59E88628}">
      <dgm:prSet/>
      <dgm:spPr/>
      <dgm:t>
        <a:bodyPr/>
        <a:lstStyle/>
        <a:p>
          <a:endParaRPr lang="en-US"/>
        </a:p>
      </dgm:t>
    </dgm:pt>
    <dgm:pt modelId="{8CDD2E41-1D92-4916-B4EF-2F9CED979F80}">
      <dgm:prSet phldrT="[Text]" custT="1"/>
      <dgm:spPr/>
      <dgm:t>
        <a:bodyPr/>
        <a:lstStyle/>
        <a:p>
          <a:endParaRPr lang="en-US" sz="2800" b="1" dirty="0">
            <a:solidFill>
              <a:srgbClr val="C00000"/>
            </a:solidFill>
            <a:effectLst>
              <a:outerShdw blurRad="38100" dist="38100" dir="2700000" algn="tl">
                <a:srgbClr val="000000">
                  <a:alpha val="43137"/>
                </a:srgbClr>
              </a:outerShdw>
            </a:effectLst>
          </a:endParaRPr>
        </a:p>
        <a:p>
          <a:r>
            <a:rPr lang="en-US" sz="1800" b="1" dirty="0">
              <a:solidFill>
                <a:srgbClr val="C00000"/>
              </a:solidFill>
              <a:effectLst>
                <a:outerShdw blurRad="38100" dist="38100" dir="2700000" algn="tl">
                  <a:srgbClr val="000000">
                    <a:alpha val="43137"/>
                  </a:srgbClr>
                </a:outerShdw>
              </a:effectLst>
            </a:rPr>
            <a:t>Externships</a:t>
          </a:r>
        </a:p>
        <a:p>
          <a:r>
            <a:rPr lang="en-US" sz="1200" dirty="0"/>
            <a:t>Teams of teachers spend multiple days with a business partner to design an interdisciplinary PBL unit. </a:t>
          </a:r>
        </a:p>
        <a:p>
          <a:endParaRPr lang="en-US" sz="4100" dirty="0"/>
        </a:p>
      </dgm:t>
    </dgm:pt>
    <dgm:pt modelId="{1DFE1039-6548-4CFD-BE66-5C7E45C91607}" type="parTrans" cxnId="{D99CEA5E-01B5-4C10-AD91-FD49B99CB204}">
      <dgm:prSet/>
      <dgm:spPr/>
      <dgm:t>
        <a:bodyPr/>
        <a:lstStyle/>
        <a:p>
          <a:endParaRPr lang="en-US"/>
        </a:p>
      </dgm:t>
    </dgm:pt>
    <dgm:pt modelId="{DBE5F040-8D7F-4485-86DA-9EACACF9BB9D}" type="sibTrans" cxnId="{D99CEA5E-01B5-4C10-AD91-FD49B99CB204}">
      <dgm:prSet/>
      <dgm:spPr/>
      <dgm:t>
        <a:bodyPr/>
        <a:lstStyle/>
        <a:p>
          <a:endParaRPr lang="en-US"/>
        </a:p>
      </dgm:t>
    </dgm:pt>
    <dgm:pt modelId="{155E1011-DFFA-4097-9FEC-DF148372C8E4}" type="pres">
      <dgm:prSet presAssocID="{46214F9F-50BE-4503-B3B0-CCDC5AFDCC5D}" presName="matrix" presStyleCnt="0">
        <dgm:presLayoutVars>
          <dgm:chMax val="1"/>
          <dgm:dir/>
          <dgm:resizeHandles val="exact"/>
        </dgm:presLayoutVars>
      </dgm:prSet>
      <dgm:spPr/>
    </dgm:pt>
    <dgm:pt modelId="{46D5EB8F-5BFD-47BD-A396-24D39256556D}" type="pres">
      <dgm:prSet presAssocID="{46214F9F-50BE-4503-B3B0-CCDC5AFDCC5D}" presName="diamond" presStyleLbl="bgShp" presStyleIdx="0" presStyleCnt="1" custScaleX="135955" custLinFactNeighborX="-41" custLinFactNeighborY="837"/>
      <dgm:spPr>
        <a:solidFill>
          <a:srgbClr val="C00000"/>
        </a:solidFill>
        <a:ln>
          <a:solidFill>
            <a:srgbClr val="C00000"/>
          </a:solidFill>
        </a:ln>
        <a:effectLst>
          <a:outerShdw blurRad="50800" dist="38100" algn="l" rotWithShape="0">
            <a:prstClr val="black">
              <a:alpha val="40000"/>
            </a:prstClr>
          </a:outerShdw>
        </a:effectLst>
      </dgm:spPr>
    </dgm:pt>
    <dgm:pt modelId="{26C4EC11-7D88-4C43-A7F3-28E0206B819C}" type="pres">
      <dgm:prSet presAssocID="{46214F9F-50BE-4503-B3B0-CCDC5AFDCC5D}" presName="quad1" presStyleLbl="node1" presStyleIdx="0" presStyleCnt="4" custScaleX="117185" custScaleY="100504" custLinFactNeighborX="-7468" custLinFactNeighborY="-1702">
        <dgm:presLayoutVars>
          <dgm:chMax val="0"/>
          <dgm:chPref val="0"/>
          <dgm:bulletEnabled val="1"/>
        </dgm:presLayoutVars>
      </dgm:prSet>
      <dgm:spPr/>
    </dgm:pt>
    <dgm:pt modelId="{ADA0E4BE-E2B8-4AA5-AF56-0C799E8FB136}" type="pres">
      <dgm:prSet presAssocID="{46214F9F-50BE-4503-B3B0-CCDC5AFDCC5D}" presName="quad2" presStyleLbl="node1" presStyleIdx="1" presStyleCnt="4" custScaleX="115526" custScaleY="100195" custLinFactNeighborX="5991" custLinFactNeighborY="-1857">
        <dgm:presLayoutVars>
          <dgm:chMax val="0"/>
          <dgm:chPref val="0"/>
          <dgm:bulletEnabled val="1"/>
        </dgm:presLayoutVars>
      </dgm:prSet>
      <dgm:spPr/>
    </dgm:pt>
    <dgm:pt modelId="{95F477A9-8A6E-4FA0-8F34-7D360E79CDBD}" type="pres">
      <dgm:prSet presAssocID="{46214F9F-50BE-4503-B3B0-CCDC5AFDCC5D}" presName="quad3" presStyleLbl="node1" presStyleIdx="2" presStyleCnt="4" custScaleX="119927" custScaleY="112271" custLinFactNeighborX="-8587" custLinFactNeighborY="1045">
        <dgm:presLayoutVars>
          <dgm:chMax val="0"/>
          <dgm:chPref val="0"/>
          <dgm:bulletEnabled val="1"/>
        </dgm:presLayoutVars>
      </dgm:prSet>
      <dgm:spPr/>
    </dgm:pt>
    <dgm:pt modelId="{920C8235-A176-4163-BDFB-7EF1AEA8F8B7}" type="pres">
      <dgm:prSet presAssocID="{46214F9F-50BE-4503-B3B0-CCDC5AFDCC5D}" presName="quad4" presStyleLbl="node1" presStyleIdx="3" presStyleCnt="4" custScaleX="115940" custScaleY="110193" custLinFactNeighborX="6198" custLinFactNeighborY="6">
        <dgm:presLayoutVars>
          <dgm:chMax val="0"/>
          <dgm:chPref val="0"/>
          <dgm:bulletEnabled val="1"/>
        </dgm:presLayoutVars>
      </dgm:prSet>
      <dgm:spPr/>
    </dgm:pt>
  </dgm:ptLst>
  <dgm:cxnLst>
    <dgm:cxn modelId="{21FB832E-B666-9142-AD0A-6AC2EB41977C}" type="presOf" srcId="{86E4EB36-81DB-4069-BE5C-9B9EB7379772}" destId="{26C4EC11-7D88-4C43-A7F3-28E0206B819C}" srcOrd="0" destOrd="0" presId="urn:microsoft.com/office/officeart/2005/8/layout/matrix3"/>
    <dgm:cxn modelId="{95E27235-53B3-2147-93C3-FC402FC484DF}" type="presOf" srcId="{9349F753-A4AE-4E99-9523-211743B36755}" destId="{ADA0E4BE-E2B8-4AA5-AF56-0C799E8FB136}" srcOrd="0" destOrd="0" presId="urn:microsoft.com/office/officeart/2005/8/layout/matrix3"/>
    <dgm:cxn modelId="{D99CEA5E-01B5-4C10-AD91-FD49B99CB204}" srcId="{46214F9F-50BE-4503-B3B0-CCDC5AFDCC5D}" destId="{8CDD2E41-1D92-4916-B4EF-2F9CED979F80}" srcOrd="3" destOrd="0" parTransId="{1DFE1039-6548-4CFD-BE66-5C7E45C91607}" sibTransId="{DBE5F040-8D7F-4485-86DA-9EACACF9BB9D}"/>
    <dgm:cxn modelId="{0FFF2C66-A86E-0447-BC0E-6EE301ABE216}" type="presOf" srcId="{8CDD2E41-1D92-4916-B4EF-2F9CED979F80}" destId="{920C8235-A176-4163-BDFB-7EF1AEA8F8B7}" srcOrd="0" destOrd="0" presId="urn:microsoft.com/office/officeart/2005/8/layout/matrix3"/>
    <dgm:cxn modelId="{30528C6D-E2CA-43B4-A4CC-A14504415272}" srcId="{46214F9F-50BE-4503-B3B0-CCDC5AFDCC5D}" destId="{86E4EB36-81DB-4069-BE5C-9B9EB7379772}" srcOrd="0" destOrd="0" parTransId="{96BA10A6-E197-4616-83CD-006304BE2AB6}" sibTransId="{F1194465-ADEE-48A2-B31A-FDEF9F44FEDA}"/>
    <dgm:cxn modelId="{FA85B89D-A68D-48D0-9384-D52B59E88628}" srcId="{46214F9F-50BE-4503-B3B0-CCDC5AFDCC5D}" destId="{A7393249-1310-410D-9DD3-2062BF8D6C3B}" srcOrd="2" destOrd="0" parTransId="{88FA6282-5F30-4DC2-8512-42AAB936FCAA}" sibTransId="{5598FEE1-2329-432D-BCBF-E77832D26371}"/>
    <dgm:cxn modelId="{A42D39B8-E255-6849-8A57-9CB1FB52161C}" type="presOf" srcId="{46214F9F-50BE-4503-B3B0-CCDC5AFDCC5D}" destId="{155E1011-DFFA-4097-9FEC-DF148372C8E4}" srcOrd="0" destOrd="0" presId="urn:microsoft.com/office/officeart/2005/8/layout/matrix3"/>
    <dgm:cxn modelId="{451E80DD-4864-1E48-BA86-8D80BBE8655E}" type="presOf" srcId="{A7393249-1310-410D-9DD3-2062BF8D6C3B}" destId="{95F477A9-8A6E-4FA0-8F34-7D360E79CDBD}" srcOrd="0" destOrd="0" presId="urn:microsoft.com/office/officeart/2005/8/layout/matrix3"/>
    <dgm:cxn modelId="{E89E74E5-F05F-427F-8797-52128292A3D2}" srcId="{46214F9F-50BE-4503-B3B0-CCDC5AFDCC5D}" destId="{9349F753-A4AE-4E99-9523-211743B36755}" srcOrd="1" destOrd="0" parTransId="{D3724D95-B537-4675-A971-BFDA21C5872C}" sibTransId="{16643F45-5508-40E8-B2D2-AB4374FD3224}"/>
    <dgm:cxn modelId="{75C1F1D1-269D-1246-98C8-1A60214054DC}" type="presParOf" srcId="{155E1011-DFFA-4097-9FEC-DF148372C8E4}" destId="{46D5EB8F-5BFD-47BD-A396-24D39256556D}" srcOrd="0" destOrd="0" presId="urn:microsoft.com/office/officeart/2005/8/layout/matrix3"/>
    <dgm:cxn modelId="{F4B00F2D-8C97-DB46-819A-FE3119236A3A}" type="presParOf" srcId="{155E1011-DFFA-4097-9FEC-DF148372C8E4}" destId="{26C4EC11-7D88-4C43-A7F3-28E0206B819C}" srcOrd="1" destOrd="0" presId="urn:microsoft.com/office/officeart/2005/8/layout/matrix3"/>
    <dgm:cxn modelId="{4485A053-CC70-1247-9ADB-F678FC922DF4}" type="presParOf" srcId="{155E1011-DFFA-4097-9FEC-DF148372C8E4}" destId="{ADA0E4BE-E2B8-4AA5-AF56-0C799E8FB136}" srcOrd="2" destOrd="0" presId="urn:microsoft.com/office/officeart/2005/8/layout/matrix3"/>
    <dgm:cxn modelId="{58AF75DD-1F21-664D-9868-46539E753BE9}" type="presParOf" srcId="{155E1011-DFFA-4097-9FEC-DF148372C8E4}" destId="{95F477A9-8A6E-4FA0-8F34-7D360E79CDBD}" srcOrd="3" destOrd="0" presId="urn:microsoft.com/office/officeart/2005/8/layout/matrix3"/>
    <dgm:cxn modelId="{91BF8DE5-A475-384C-93BD-62F8694AE6EE}" type="presParOf" srcId="{155E1011-DFFA-4097-9FEC-DF148372C8E4}" destId="{920C8235-A176-4163-BDFB-7EF1AEA8F8B7}" srcOrd="4" destOrd="0" presId="urn:microsoft.com/office/officeart/2005/8/layout/matrix3"/>
  </dgm:cxnLst>
  <dgm:bg>
    <a:solidFill>
      <a:schemeClr val="bg1">
        <a:alpha val="36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0C4ED-E16C-492A-B3D3-41F244F21AC9}">
      <dsp:nvSpPr>
        <dsp:cNvPr id="0" name=""/>
        <dsp:cNvSpPr/>
      </dsp:nvSpPr>
      <dsp:spPr>
        <a:xfrm rot="16200000">
          <a:off x="448727" y="-448727"/>
          <a:ext cx="2114245" cy="30117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Elementary School</a:t>
          </a:r>
        </a:p>
        <a:p>
          <a:pPr marL="0" lvl="0" indent="0" algn="ctr" defTabSz="889000">
            <a:lnSpc>
              <a:spcPct val="90000"/>
            </a:lnSpc>
            <a:spcBef>
              <a:spcPct val="0"/>
            </a:spcBef>
            <a:spcAft>
              <a:spcPct val="35000"/>
            </a:spcAft>
            <a:buNone/>
          </a:pPr>
          <a:endParaRPr lang="en-US" sz="1000" kern="1200" dirty="0"/>
        </a:p>
        <a:p>
          <a:pPr marL="0" lvl="0" indent="0" algn="ctr" defTabSz="889000">
            <a:lnSpc>
              <a:spcPct val="90000"/>
            </a:lnSpc>
            <a:spcBef>
              <a:spcPct val="0"/>
            </a:spcBef>
            <a:spcAft>
              <a:spcPct val="35000"/>
            </a:spcAft>
            <a:buNone/>
          </a:pPr>
          <a:r>
            <a:rPr lang="en-US" sz="2000" b="1" kern="1200" dirty="0">
              <a:solidFill>
                <a:schemeClr val="accent1">
                  <a:lumMod val="50000"/>
                </a:schemeClr>
              </a:solidFill>
              <a:effectLst>
                <a:outerShdw blurRad="38100" dist="38100" dir="2700000" algn="tl">
                  <a:srgbClr val="000000">
                    <a:alpha val="43137"/>
                  </a:srgbClr>
                </a:outerShdw>
              </a:effectLst>
            </a:rPr>
            <a:t>Relationships</a:t>
          </a:r>
        </a:p>
      </dsp:txBody>
      <dsp:txXfrm rot="5400000">
        <a:off x="0" y="0"/>
        <a:ext cx="3011700" cy="1585684"/>
      </dsp:txXfrm>
    </dsp:sp>
    <dsp:sp modelId="{2C9CB3EB-80B5-42D7-B487-3335FCF22DBE}">
      <dsp:nvSpPr>
        <dsp:cNvPr id="0" name=""/>
        <dsp:cNvSpPr/>
      </dsp:nvSpPr>
      <dsp:spPr>
        <a:xfrm>
          <a:off x="3011700" y="0"/>
          <a:ext cx="3011700" cy="211424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Middle School</a:t>
          </a:r>
        </a:p>
        <a:p>
          <a:pPr marL="0" lvl="0" indent="0" algn="ctr" defTabSz="889000">
            <a:lnSpc>
              <a:spcPct val="90000"/>
            </a:lnSpc>
            <a:spcBef>
              <a:spcPct val="0"/>
            </a:spcBef>
            <a:spcAft>
              <a:spcPct val="35000"/>
            </a:spcAft>
            <a:buNone/>
          </a:pPr>
          <a:endParaRPr lang="en-US" sz="1600" kern="1200" dirty="0"/>
        </a:p>
        <a:p>
          <a:pPr marL="0" lvl="0" indent="0" algn="ctr" defTabSz="889000">
            <a:lnSpc>
              <a:spcPct val="90000"/>
            </a:lnSpc>
            <a:spcBef>
              <a:spcPct val="0"/>
            </a:spcBef>
            <a:spcAft>
              <a:spcPct val="35000"/>
            </a:spcAft>
            <a:buNone/>
          </a:pPr>
          <a:r>
            <a:rPr lang="en-US" sz="2000" b="1" kern="1200" dirty="0">
              <a:solidFill>
                <a:schemeClr val="accent1">
                  <a:lumMod val="50000"/>
                </a:schemeClr>
              </a:solidFill>
              <a:effectLst>
                <a:outerShdw blurRad="38100" dist="38100" dir="2700000" algn="tl">
                  <a:srgbClr val="000000">
                    <a:alpha val="43137"/>
                  </a:srgbClr>
                </a:outerShdw>
              </a:effectLst>
            </a:rPr>
            <a:t>Teaming</a:t>
          </a:r>
        </a:p>
      </dsp:txBody>
      <dsp:txXfrm>
        <a:off x="3011700" y="0"/>
        <a:ext cx="3011700" cy="1585684"/>
      </dsp:txXfrm>
    </dsp:sp>
    <dsp:sp modelId="{82779841-27CA-42C9-B88D-5D31AC3085A7}">
      <dsp:nvSpPr>
        <dsp:cNvPr id="0" name=""/>
        <dsp:cNvSpPr/>
      </dsp:nvSpPr>
      <dsp:spPr>
        <a:xfrm rot="10800000">
          <a:off x="0" y="2114245"/>
          <a:ext cx="3011700" cy="211424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High School</a:t>
          </a:r>
        </a:p>
        <a:p>
          <a:pPr marL="0" lvl="0" indent="0" algn="ctr" defTabSz="889000">
            <a:lnSpc>
              <a:spcPct val="90000"/>
            </a:lnSpc>
            <a:spcBef>
              <a:spcPct val="0"/>
            </a:spcBef>
            <a:spcAft>
              <a:spcPct val="35000"/>
            </a:spcAft>
            <a:buNone/>
          </a:pPr>
          <a:endParaRPr lang="en-US" sz="1800" kern="1200" dirty="0"/>
        </a:p>
        <a:p>
          <a:pPr marL="0" lvl="0" indent="0" algn="ctr" defTabSz="889000">
            <a:lnSpc>
              <a:spcPct val="90000"/>
            </a:lnSpc>
            <a:spcBef>
              <a:spcPct val="0"/>
            </a:spcBef>
            <a:spcAft>
              <a:spcPct val="35000"/>
            </a:spcAft>
            <a:buNone/>
          </a:pPr>
          <a:r>
            <a:rPr lang="en-US" sz="1800" b="1" kern="1200" dirty="0">
              <a:solidFill>
                <a:schemeClr val="accent1">
                  <a:lumMod val="50000"/>
                </a:schemeClr>
              </a:solidFill>
              <a:effectLst>
                <a:outerShdw blurRad="38100" dist="38100" dir="2700000" algn="tl">
                  <a:srgbClr val="000000">
                    <a:alpha val="43137"/>
                  </a:srgbClr>
                </a:outerShdw>
              </a:effectLst>
            </a:rPr>
            <a:t>Rigorous Content</a:t>
          </a:r>
        </a:p>
        <a:p>
          <a:pPr marL="0" lvl="0" indent="0" algn="ctr" defTabSz="889000">
            <a:lnSpc>
              <a:spcPct val="90000"/>
            </a:lnSpc>
            <a:spcBef>
              <a:spcPct val="0"/>
            </a:spcBef>
            <a:spcAft>
              <a:spcPct val="35000"/>
            </a:spcAft>
            <a:buNone/>
          </a:pPr>
          <a:endParaRPr lang="en-US" sz="2000" kern="1200" dirty="0"/>
        </a:p>
      </dsp:txBody>
      <dsp:txXfrm rot="10800000">
        <a:off x="0" y="2642806"/>
        <a:ext cx="3011700" cy="1585684"/>
      </dsp:txXfrm>
    </dsp:sp>
    <dsp:sp modelId="{3AC186F9-B176-4297-8CFB-720B40E8AA3D}">
      <dsp:nvSpPr>
        <dsp:cNvPr id="0" name=""/>
        <dsp:cNvSpPr/>
      </dsp:nvSpPr>
      <dsp:spPr>
        <a:xfrm rot="5400000">
          <a:off x="3460428" y="1651754"/>
          <a:ext cx="2114245" cy="30117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College</a:t>
          </a:r>
        </a:p>
        <a:p>
          <a:pPr marL="0" lvl="0" indent="0" algn="ctr" defTabSz="889000">
            <a:lnSpc>
              <a:spcPct val="90000"/>
            </a:lnSpc>
            <a:spcBef>
              <a:spcPct val="0"/>
            </a:spcBef>
            <a:spcAft>
              <a:spcPct val="35000"/>
            </a:spcAft>
            <a:buNone/>
          </a:pPr>
          <a:endParaRPr lang="en-US" sz="1200" kern="1200" dirty="0"/>
        </a:p>
        <a:p>
          <a:pPr marL="0" lvl="0" indent="0" algn="ctr" defTabSz="889000">
            <a:lnSpc>
              <a:spcPct val="90000"/>
            </a:lnSpc>
            <a:spcBef>
              <a:spcPct val="0"/>
            </a:spcBef>
            <a:spcAft>
              <a:spcPct val="35000"/>
            </a:spcAft>
            <a:buNone/>
          </a:pPr>
          <a:r>
            <a:rPr lang="en-US" sz="2000" b="1" kern="1200" dirty="0">
              <a:solidFill>
                <a:schemeClr val="accent1">
                  <a:lumMod val="50000"/>
                </a:schemeClr>
              </a:solidFill>
              <a:effectLst>
                <a:outerShdw blurRad="38100" dist="38100" dir="2700000" algn="tl">
                  <a:srgbClr val="000000">
                    <a:alpha val="43137"/>
                  </a:srgbClr>
                </a:outerShdw>
              </a:effectLst>
            </a:rPr>
            <a:t>Focused Major</a:t>
          </a:r>
        </a:p>
      </dsp:txBody>
      <dsp:txXfrm rot="-5400000">
        <a:off x="3011700" y="2629042"/>
        <a:ext cx="3011700" cy="1585684"/>
      </dsp:txXfrm>
    </dsp:sp>
    <dsp:sp modelId="{16A82BC6-6D82-4AFF-849B-A843AEE3D14D}">
      <dsp:nvSpPr>
        <dsp:cNvPr id="0" name=""/>
        <dsp:cNvSpPr/>
      </dsp:nvSpPr>
      <dsp:spPr>
        <a:xfrm>
          <a:off x="2108190" y="1585684"/>
          <a:ext cx="1807020" cy="1057122"/>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accent1">
                  <a:lumMod val="50000"/>
                </a:schemeClr>
              </a:solidFill>
              <a:effectLst>
                <a:outerShdw blurRad="38100" dist="38100" dir="2700000" algn="tl">
                  <a:srgbClr val="000000">
                    <a:alpha val="43137"/>
                  </a:srgbClr>
                </a:outerShdw>
              </a:effectLst>
            </a:rPr>
            <a:t>Themed Academies</a:t>
          </a:r>
        </a:p>
      </dsp:txBody>
      <dsp:txXfrm>
        <a:off x="2159794" y="1637288"/>
        <a:ext cx="1703812" cy="953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53423-EB18-4B53-B899-8F8B7B1A56C5}">
      <dsp:nvSpPr>
        <dsp:cNvPr id="0" name=""/>
        <dsp:cNvSpPr/>
      </dsp:nvSpPr>
      <dsp:spPr>
        <a:xfrm>
          <a:off x="1781124" y="0"/>
          <a:ext cx="1176086" cy="773704"/>
        </a:xfrm>
        <a:prstGeom prst="trapezoid">
          <a:avLst>
            <a:gd name="adj" fmla="val 76004"/>
          </a:avLst>
        </a:prstGeom>
        <a:solidFill>
          <a:srgbClr val="FFFFFF">
            <a:alpha val="8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a:p>
          <a:pPr marL="0" lvl="0" indent="0" algn="ctr" defTabSz="1333500">
            <a:lnSpc>
              <a:spcPct val="90000"/>
            </a:lnSpc>
            <a:spcBef>
              <a:spcPct val="0"/>
            </a:spcBef>
            <a:spcAft>
              <a:spcPct val="35000"/>
            </a:spcAft>
            <a:buNone/>
          </a:pPr>
          <a:r>
            <a:rPr lang="en-US" sz="900" b="1" kern="1200" dirty="0">
              <a:solidFill>
                <a:schemeClr val="accent1">
                  <a:lumMod val="50000"/>
                </a:schemeClr>
              </a:solidFill>
            </a:rPr>
            <a:t>Capstone or Apprenticeships</a:t>
          </a:r>
        </a:p>
      </dsp:txBody>
      <dsp:txXfrm>
        <a:off x="1781124" y="0"/>
        <a:ext cx="1176086" cy="773704"/>
      </dsp:txXfrm>
    </dsp:sp>
    <dsp:sp modelId="{A4B39D7D-83EF-4529-9DDE-4B5E90B4E039}">
      <dsp:nvSpPr>
        <dsp:cNvPr id="0" name=""/>
        <dsp:cNvSpPr/>
      </dsp:nvSpPr>
      <dsp:spPr>
        <a:xfrm>
          <a:off x="1212968" y="761131"/>
          <a:ext cx="2352173" cy="773704"/>
        </a:xfrm>
        <a:prstGeom prst="trapezoid">
          <a:avLst>
            <a:gd name="adj" fmla="val 76004"/>
          </a:avLst>
        </a:prstGeom>
        <a:solidFill>
          <a:srgbClr val="FFFFFF">
            <a:alpha val="8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rPr>
            <a:t>Job Shadowing</a:t>
          </a:r>
        </a:p>
      </dsp:txBody>
      <dsp:txXfrm>
        <a:off x="1624599" y="761131"/>
        <a:ext cx="1528912" cy="773704"/>
      </dsp:txXfrm>
    </dsp:sp>
    <dsp:sp modelId="{C1787847-2871-4BD9-8084-796DE66BEF2E}">
      <dsp:nvSpPr>
        <dsp:cNvPr id="0" name=""/>
        <dsp:cNvSpPr/>
      </dsp:nvSpPr>
      <dsp:spPr>
        <a:xfrm>
          <a:off x="588043" y="1547408"/>
          <a:ext cx="3528260" cy="773704"/>
        </a:xfrm>
        <a:prstGeom prst="trapezoid">
          <a:avLst>
            <a:gd name="adj" fmla="val 76004"/>
          </a:avLst>
        </a:prstGeom>
        <a:solidFill>
          <a:srgbClr val="FFFFFF">
            <a:alpha val="8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rPr>
            <a:t>Industry-related Fieldtrips and Guest Speakers</a:t>
          </a:r>
        </a:p>
      </dsp:txBody>
      <dsp:txXfrm>
        <a:off x="1205488" y="1547408"/>
        <a:ext cx="2293369" cy="773704"/>
      </dsp:txXfrm>
    </dsp:sp>
    <dsp:sp modelId="{F633A92F-46AC-40CA-AC61-1EAAA67E303C}">
      <dsp:nvSpPr>
        <dsp:cNvPr id="0" name=""/>
        <dsp:cNvSpPr/>
      </dsp:nvSpPr>
      <dsp:spPr>
        <a:xfrm>
          <a:off x="0" y="2318126"/>
          <a:ext cx="4704347" cy="773704"/>
        </a:xfrm>
        <a:prstGeom prst="trapezoid">
          <a:avLst>
            <a:gd name="adj" fmla="val 76004"/>
          </a:avLst>
        </a:prstGeom>
        <a:solidFill>
          <a:srgbClr val="FFFFFF">
            <a:alpha val="8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rPr>
            <a:t>Career Fair and College Visits</a:t>
          </a:r>
        </a:p>
      </dsp:txBody>
      <dsp:txXfrm>
        <a:off x="823260" y="2318126"/>
        <a:ext cx="3057825" cy="773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5EB8F-5BFD-47BD-A396-24D39256556D}">
      <dsp:nvSpPr>
        <dsp:cNvPr id="0" name=""/>
        <dsp:cNvSpPr/>
      </dsp:nvSpPr>
      <dsp:spPr>
        <a:xfrm>
          <a:off x="4325" y="0"/>
          <a:ext cx="5627055" cy="4138910"/>
        </a:xfrm>
        <a:prstGeom prst="diamond">
          <a:avLst/>
        </a:prstGeom>
        <a:solidFill>
          <a:srgbClr val="C00000"/>
        </a:solidFill>
        <a:ln>
          <a:solidFill>
            <a:srgbClr val="C00000"/>
          </a:solidFill>
        </a:ln>
        <a:effectLst>
          <a:outerShdw blurRad="50800" dist="38100" algn="l" rotWithShape="0">
            <a:prstClr val="black">
              <a:alpha val="40000"/>
            </a:prstClr>
          </a:outerShdw>
        </a:effectLst>
      </dsp:spPr>
      <dsp:style>
        <a:lnRef idx="0">
          <a:scrgbClr r="0" g="0" b="0"/>
        </a:lnRef>
        <a:fillRef idx="1">
          <a:scrgbClr r="0" g="0" b="0"/>
        </a:fillRef>
        <a:effectRef idx="0">
          <a:scrgbClr r="0" g="0" b="0"/>
        </a:effectRef>
        <a:fontRef idx="minor"/>
      </dsp:style>
    </dsp:sp>
    <dsp:sp modelId="{26C4EC11-7D88-4C43-A7F3-28E0206B819C}">
      <dsp:nvSpPr>
        <dsp:cNvPr id="0" name=""/>
        <dsp:cNvSpPr/>
      </dsp:nvSpPr>
      <dsp:spPr>
        <a:xfrm>
          <a:off x="884046" y="361655"/>
          <a:ext cx="1891570" cy="1622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C00000"/>
              </a:solidFill>
              <a:effectLst>
                <a:outerShdw blurRad="38100" dist="38100" dir="2700000" algn="tl">
                  <a:srgbClr val="000000">
                    <a:alpha val="43137"/>
                  </a:srgbClr>
                </a:outerShdw>
              </a:effectLst>
            </a:rPr>
            <a:t>Advisory Boards</a:t>
          </a:r>
        </a:p>
        <a:p>
          <a:pPr marL="0" lvl="0" indent="0" algn="ctr" defTabSz="577850">
            <a:lnSpc>
              <a:spcPct val="90000"/>
            </a:lnSpc>
            <a:spcBef>
              <a:spcPct val="0"/>
            </a:spcBef>
            <a:spcAft>
              <a:spcPct val="35000"/>
            </a:spcAft>
            <a:buNone/>
          </a:pPr>
          <a:r>
            <a:rPr lang="en-US" sz="1300" i="0" kern="1200" dirty="0"/>
            <a:t>All academy teachers are part of the academy advisory board and meet with partners quarterly to plan academy work</a:t>
          </a:r>
          <a:r>
            <a:rPr lang="en-US" sz="1300" i="1" kern="1200" dirty="0"/>
            <a:t>.</a:t>
          </a:r>
          <a:endParaRPr lang="en-US" sz="1300" kern="1200" dirty="0"/>
        </a:p>
      </dsp:txBody>
      <dsp:txXfrm>
        <a:off x="963241" y="440850"/>
        <a:ext cx="1733180" cy="1463920"/>
      </dsp:txXfrm>
    </dsp:sp>
    <dsp:sp modelId="{ADA0E4BE-E2B8-4AA5-AF56-0C799E8FB136}">
      <dsp:nvSpPr>
        <dsp:cNvPr id="0" name=""/>
        <dsp:cNvSpPr/>
      </dsp:nvSpPr>
      <dsp:spPr>
        <a:xfrm>
          <a:off x="2853029" y="361647"/>
          <a:ext cx="1864791" cy="16173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C00000"/>
              </a:solidFill>
              <a:effectLst>
                <a:outerShdw blurRad="38100" dist="38100" dir="2700000" algn="tl">
                  <a:srgbClr val="000000">
                    <a:alpha val="43137"/>
                  </a:srgbClr>
                </a:outerShdw>
              </a:effectLst>
            </a:rPr>
            <a:t>Industry Experiences</a:t>
          </a:r>
        </a:p>
        <a:p>
          <a:pPr marL="0" lvl="0" indent="0" algn="ctr" defTabSz="800100">
            <a:lnSpc>
              <a:spcPct val="90000"/>
            </a:lnSpc>
            <a:spcBef>
              <a:spcPct val="0"/>
            </a:spcBef>
            <a:spcAft>
              <a:spcPct val="35000"/>
            </a:spcAft>
            <a:buNone/>
          </a:pPr>
          <a:r>
            <a:rPr lang="en-US" sz="1100" kern="1200" dirty="0"/>
            <a:t>Academy team visits to a business partner to learn more about the work of the partner and how to align the </a:t>
          </a:r>
          <a:r>
            <a:rPr lang="en-US" sz="1400" kern="1200" dirty="0"/>
            <a:t>industry to content standards. </a:t>
          </a:r>
        </a:p>
      </dsp:txBody>
      <dsp:txXfrm>
        <a:off x="2931980" y="440598"/>
        <a:ext cx="1706889" cy="1459420"/>
      </dsp:txXfrm>
    </dsp:sp>
    <dsp:sp modelId="{95F477A9-8A6E-4FA0-8F34-7D360E79CDBD}">
      <dsp:nvSpPr>
        <dsp:cNvPr id="0" name=""/>
        <dsp:cNvSpPr/>
      </dsp:nvSpPr>
      <dsp:spPr>
        <a:xfrm>
          <a:off x="843853" y="2049369"/>
          <a:ext cx="1935831" cy="1812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C00000"/>
              </a:solidFill>
              <a:effectLst>
                <a:outerShdw blurRad="38100" dist="38100" dir="2700000" algn="tl">
                  <a:srgbClr val="000000">
                    <a:alpha val="43137"/>
                  </a:srgbClr>
                </a:outerShdw>
              </a:effectLst>
            </a:rPr>
            <a:t>Reverse Job Shadows</a:t>
          </a:r>
        </a:p>
        <a:p>
          <a:pPr marL="0" lvl="0" indent="0" algn="ctr" defTabSz="800100">
            <a:lnSpc>
              <a:spcPct val="90000"/>
            </a:lnSpc>
            <a:spcBef>
              <a:spcPct val="0"/>
            </a:spcBef>
            <a:spcAft>
              <a:spcPct val="35000"/>
            </a:spcAft>
            <a:buNone/>
          </a:pPr>
          <a:r>
            <a:rPr lang="en-US" sz="1000" kern="1200" dirty="0"/>
            <a:t>Business partners shadow general education teachers to  help teachers and students better understand how English, Math, Science, Social </a:t>
          </a:r>
          <a:r>
            <a:rPr lang="en-US" sz="1200" kern="1200" dirty="0"/>
            <a:t>Studies, etc. are used in industry</a:t>
          </a:r>
        </a:p>
      </dsp:txBody>
      <dsp:txXfrm>
        <a:off x="932320" y="2137836"/>
        <a:ext cx="1758897" cy="1635316"/>
      </dsp:txXfrm>
    </dsp:sp>
    <dsp:sp modelId="{920C8235-A176-4163-BDFB-7EF1AEA8F8B7}">
      <dsp:nvSpPr>
        <dsp:cNvPr id="0" name=""/>
        <dsp:cNvSpPr/>
      </dsp:nvSpPr>
      <dsp:spPr>
        <a:xfrm>
          <a:off x="2853029" y="2049369"/>
          <a:ext cx="1871474" cy="1778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effectLst>
              <a:outerShdw blurRad="38100" dist="38100" dir="2700000" algn="tl">
                <a:srgbClr val="000000">
                  <a:alpha val="43137"/>
                </a:srgbClr>
              </a:outerShdw>
            </a:effectLst>
          </a:endParaRPr>
        </a:p>
        <a:p>
          <a:pPr marL="0" lvl="0" indent="0" algn="ctr" defTabSz="1244600">
            <a:lnSpc>
              <a:spcPct val="90000"/>
            </a:lnSpc>
            <a:spcBef>
              <a:spcPct val="0"/>
            </a:spcBef>
            <a:spcAft>
              <a:spcPct val="35000"/>
            </a:spcAft>
            <a:buNone/>
          </a:pPr>
          <a:r>
            <a:rPr lang="en-US" sz="1800" b="1" kern="1200" dirty="0">
              <a:solidFill>
                <a:srgbClr val="C00000"/>
              </a:solidFill>
              <a:effectLst>
                <a:outerShdw blurRad="38100" dist="38100" dir="2700000" algn="tl">
                  <a:srgbClr val="000000">
                    <a:alpha val="43137"/>
                  </a:srgbClr>
                </a:outerShdw>
              </a:effectLst>
            </a:rPr>
            <a:t>Externships</a:t>
          </a:r>
        </a:p>
        <a:p>
          <a:pPr marL="0" lvl="0" indent="0" algn="ctr" defTabSz="1244600">
            <a:lnSpc>
              <a:spcPct val="90000"/>
            </a:lnSpc>
            <a:spcBef>
              <a:spcPct val="0"/>
            </a:spcBef>
            <a:spcAft>
              <a:spcPct val="35000"/>
            </a:spcAft>
            <a:buNone/>
          </a:pPr>
          <a:r>
            <a:rPr lang="en-US" sz="1200" kern="1200" dirty="0"/>
            <a:t>Teams of teachers spend multiple days with a business partner to design an interdisciplinary PBL unit. </a:t>
          </a:r>
        </a:p>
        <a:p>
          <a:pPr marL="0" lvl="0" indent="0" algn="ctr" defTabSz="1244600">
            <a:lnSpc>
              <a:spcPct val="90000"/>
            </a:lnSpc>
            <a:spcBef>
              <a:spcPct val="0"/>
            </a:spcBef>
            <a:spcAft>
              <a:spcPct val="35000"/>
            </a:spcAft>
            <a:buNone/>
          </a:pPr>
          <a:endParaRPr lang="en-US" sz="4100" kern="1200" dirty="0"/>
        </a:p>
      </dsp:txBody>
      <dsp:txXfrm>
        <a:off x="2939858" y="2136198"/>
        <a:ext cx="1697816" cy="160504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44" name="Google Shape;344;p1:notes"/>
          <p:cNvSpPr txBox="1">
            <a:spLocks noGrp="1"/>
          </p:cNvSpPr>
          <p:nvPr>
            <p:ph type="body" idx="1"/>
          </p:nvPr>
        </p:nvSpPr>
        <p:spPr>
          <a:xfrm>
            <a:off x="686421" y="4344107"/>
            <a:ext cx="5485200" cy="4114800"/>
          </a:xfrm>
          <a:prstGeom prst="rect">
            <a:avLst/>
          </a:prstGeom>
          <a:noFill/>
          <a:ln>
            <a:noFill/>
          </a:ln>
        </p:spPr>
        <p:txBody>
          <a:bodyPr spcFirstLastPara="1" wrap="square" lIns="89800" tIns="44875" rIns="89800" bIns="448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dk1"/>
                </a:solidFill>
                <a:latin typeface="Calibri"/>
                <a:ea typeface="Calibri"/>
                <a:cs typeface="Calibri"/>
                <a:sym typeface="Calibri"/>
              </a:rPr>
              <a:t> Welcome participants.</a:t>
            </a:r>
            <a:endParaRPr sz="1800" b="0" i="0" u="none" strike="noStrike" cap="none" dirty="0">
              <a:solidFill>
                <a:schemeClr val="dk1"/>
              </a:solidFill>
              <a:latin typeface="Calibri"/>
              <a:ea typeface="Calibri"/>
              <a:cs typeface="Calibri"/>
              <a:sym typeface="Calibri"/>
            </a:endParaRPr>
          </a:p>
        </p:txBody>
      </p:sp>
      <p:sp>
        <p:nvSpPr>
          <p:cNvPr id="345" name="Google Shape;345;p1:notes"/>
          <p:cNvSpPr txBox="1"/>
          <p:nvPr/>
        </p:nvSpPr>
        <p:spPr>
          <a:xfrm>
            <a:off x="3884025" y="8685071"/>
            <a:ext cx="2972400" cy="4575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First, let’s look at this graphic to see what a wall-to-wall academy school will look like. As we mentioned earlier, it is all about taking large comprehensive high schools and breaking them down into smaller personalized learning environments. You can see on this example; this school has a Freshman Academy where all 9</a:t>
            </a:r>
            <a:r>
              <a:rPr lang="en-US" baseline="30000" dirty="0"/>
              <a:t>th</a:t>
            </a:r>
            <a:r>
              <a:rPr lang="en-US" dirty="0"/>
              <a:t> graders transition from middle school to high school together and then four additional themed academies. We will get into the themed, but let’s looks at the people. You can see by the red circle; each school will continue to be led by an executive principal and each academy will have an academy principal. This model is excellent for leadership development as the Academy Principal will manage all aspects of their smaller school within a school. Each academy also has a school counselor and a team of teachers to support a cohort of students.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Now let’s go down one level and talk about each academy a little more…..</a:t>
            </a:r>
          </a:p>
          <a:p>
            <a:endParaRPr lang="en-US" dirty="0"/>
          </a:p>
        </p:txBody>
      </p:sp>
    </p:spTree>
    <p:extLst>
      <p:ext uri="{BB962C8B-B14F-4D97-AF65-F5344CB8AC3E}">
        <p14:creationId xmlns:p14="http://schemas.microsoft.com/office/powerpoint/2010/main" val="3367045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As you can see in this graphic, each academy is indeed a smaller learning environment with a leadership team of an academy principal, a counselor, a teacher team lead and an administrative assistant that will help manage the small school or academy. There will be an interdisciplinary team of teachers—English, Math, Science, Social Studies and pathway teachers that will work collaboratively to support students through student interventions and instruction. Each academy will house a cohort of 400-500 students interested int eh same industry theme and schedule to spend half of their day with this team of teachers.  </a:t>
            </a:r>
          </a:p>
        </p:txBody>
      </p:sp>
    </p:spTree>
    <p:extLst>
      <p:ext uri="{BB962C8B-B14F-4D97-AF65-F5344CB8AC3E}">
        <p14:creationId xmlns:p14="http://schemas.microsoft.com/office/powerpoint/2010/main" val="2977058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Remember we talked about those themed academies, here is a sample of what this looks like—this school has a themed academy of Aviation &amp; Transportation with pathways of Aviation Flight, Auto Diesel Technology, Engineering by Design and Mechatronics. You can see other examples from this school, but again, each academy has a theme with pathways that fall within that theme. </a:t>
            </a:r>
          </a:p>
        </p:txBody>
      </p:sp>
    </p:spTree>
    <p:extLst>
      <p:ext uri="{BB962C8B-B14F-4D97-AF65-F5344CB8AC3E}">
        <p14:creationId xmlns:p14="http://schemas.microsoft.com/office/powerpoint/2010/main" val="1354698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dk1"/>
                </a:solidFill>
                <a:latin typeface="Calibri"/>
                <a:ea typeface="Calibri"/>
                <a:cs typeface="Calibri"/>
                <a:sym typeface="Calibri"/>
              </a:rPr>
              <a:t>One might ask how a school determines which pathways to offer: first and foremost, we must look at regional workforce data to see what jobs are in demand in our region.  As you can see the workforce data is not the only deciding factor as we also want to look at our current resources, input from community partners and include student voice. </a:t>
            </a:r>
          </a:p>
          <a:p>
            <a:pPr marL="0" indent="0">
              <a:buNone/>
            </a:pPr>
            <a:endParaRPr dirty="0"/>
          </a:p>
        </p:txBody>
      </p:sp>
      <p:sp>
        <p:nvSpPr>
          <p:cNvPr id="377" name="Google Shape;377;p4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08025"/>
            <a:ext cx="4724400" cy="3544888"/>
          </a:xfrm>
        </p:spPr>
      </p:sp>
      <p:sp>
        <p:nvSpPr>
          <p:cNvPr id="3" name="Notes Placeholder 2"/>
          <p:cNvSpPr>
            <a:spLocks noGrp="1"/>
          </p:cNvSpPr>
          <p:nvPr>
            <p:ph type="body" idx="1"/>
          </p:nvPr>
        </p:nvSpPr>
        <p:spPr/>
        <p:txBody>
          <a:bodyPr/>
          <a:lstStyle/>
          <a:p>
            <a:pPr marL="158750" indent="0">
              <a:buNone/>
            </a:pPr>
            <a:r>
              <a:rPr lang="en-US" dirty="0"/>
              <a:t>Remember when we talked about the middle school teaming—the academy team working as an interdisciplinary academy team is truly the “heartbeat” of the academy model. As you just saw in the graphic, this team of teachers will work together to support students. Again, this team will be composed of English, Math, Science, Social Studies and pathway teachers, which is often a CTE teacher. This team of teachers will have common planning time where they can come together once a week to make decisions and build supports for their students. You can see some of the things that will occur during this common planning time on the screen—student interventions, connecting content to the real world, designing interdisciplinary units and building a culture and identity for the academy. </a:t>
            </a:r>
          </a:p>
          <a:p>
            <a:pPr marL="158750" indent="0">
              <a:buNone/>
            </a:pPr>
            <a:endParaRPr lang="en-US" dirty="0"/>
          </a:p>
          <a:p>
            <a:pPr marL="158750" indent="0">
              <a:buNone/>
            </a:pPr>
            <a:r>
              <a:rPr lang="en-US" dirty="0"/>
              <a:t>Most importantly, this team of teachers will become the family for our students. They will know that each and every one of them have adults that they can trust to support their growth and learning and while we have always provided that support for most of our students, in this smaller learning community, we will be able to ensure that all students that those five caring adults in their life. </a:t>
            </a:r>
          </a:p>
        </p:txBody>
      </p:sp>
      <p:sp>
        <p:nvSpPr>
          <p:cNvPr id="4" name="Slide Number Placeholder 3"/>
          <p:cNvSpPr>
            <a:spLocks noGrp="1"/>
          </p:cNvSpPr>
          <p:nvPr>
            <p:ph type="sldNum" sz="quarter" idx="10"/>
          </p:nvPr>
        </p:nvSpPr>
        <p:spPr/>
        <p:txBody>
          <a:bodyPr/>
          <a:lstStyle/>
          <a:p>
            <a:fld id="{F7B507D4-BFA0-4B74-BC61-EBF1BAF19606}" type="slidenum">
              <a:rPr lang="en-US" smtClean="0"/>
              <a:t>15</a:t>
            </a:fld>
            <a:endParaRPr lang="en-US"/>
          </a:p>
        </p:txBody>
      </p:sp>
    </p:spTree>
    <p:extLst>
      <p:ext uri="{BB962C8B-B14F-4D97-AF65-F5344CB8AC3E}">
        <p14:creationId xmlns:p14="http://schemas.microsoft.com/office/powerpoint/2010/main" val="1290256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08025"/>
            <a:ext cx="4724400" cy="3544888"/>
          </a:xfrm>
        </p:spPr>
      </p:sp>
      <p:sp>
        <p:nvSpPr>
          <p:cNvPr id="3" name="Notes Placeholder 2"/>
          <p:cNvSpPr>
            <a:spLocks noGrp="1"/>
          </p:cNvSpPr>
          <p:nvPr>
            <p:ph type="body" idx="1"/>
          </p:nvPr>
        </p:nvSpPr>
        <p:spPr/>
        <p:txBody>
          <a:bodyPr/>
          <a:lstStyle/>
          <a:p>
            <a:pPr marL="158750" indent="0">
              <a:buNone/>
            </a:pPr>
            <a:r>
              <a:rPr lang="en-US" dirty="0"/>
              <a:t>It is also important to know that content planning is still vitally important, and we will continue to plan with our like content colleagues.  </a:t>
            </a:r>
          </a:p>
        </p:txBody>
      </p:sp>
      <p:sp>
        <p:nvSpPr>
          <p:cNvPr id="4" name="Slide Number Placeholder 3"/>
          <p:cNvSpPr>
            <a:spLocks noGrp="1"/>
          </p:cNvSpPr>
          <p:nvPr>
            <p:ph type="sldNum" sz="quarter" idx="10"/>
          </p:nvPr>
        </p:nvSpPr>
        <p:spPr/>
        <p:txBody>
          <a:bodyPr/>
          <a:lstStyle/>
          <a:p>
            <a:fld id="{F7B507D4-BFA0-4B74-BC61-EBF1BAF19606}" type="slidenum">
              <a:rPr lang="en-US" smtClean="0"/>
              <a:t>16</a:t>
            </a:fld>
            <a:endParaRPr lang="en-US"/>
          </a:p>
        </p:txBody>
      </p:sp>
    </p:spTree>
    <p:extLst>
      <p:ext uri="{BB962C8B-B14F-4D97-AF65-F5344CB8AC3E}">
        <p14:creationId xmlns:p14="http://schemas.microsoft.com/office/powerpoint/2010/main" val="256668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As I mentioned earlier, decisions will be strategic and intentional. To accommodate the academy model, master schedule planning will be very important to ensure teachers plan together to support students, course sequencing to make sure foundational skills are developed before moving to a more advanced class and student voice will always be very important. </a:t>
            </a:r>
          </a:p>
          <a:p>
            <a:pPr marL="158750" indent="0">
              <a:buNone/>
            </a:pPr>
            <a:endParaRPr lang="en-US" dirty="0"/>
          </a:p>
          <a:p>
            <a:pPr marL="158750" indent="0">
              <a:buNone/>
            </a:pPr>
            <a:r>
              <a:rPr lang="en-US" dirty="0"/>
              <a:t>You will begin to see the work “purity” as we talk about the academy work. This simply means that all students spend at least half of their day with their academy family—that Math, English, Science, Social Studies and pathway teacher that we discussed. The other half of the day, they will spend with what we call “global teachers” or those teachers that support students from all academies such as foreign language, art, music, wellness, etc. </a:t>
            </a:r>
          </a:p>
        </p:txBody>
      </p:sp>
    </p:spTree>
    <p:extLst>
      <p:ext uri="{BB962C8B-B14F-4D97-AF65-F5344CB8AC3E}">
        <p14:creationId xmlns:p14="http://schemas.microsoft.com/office/powerpoint/2010/main" val="673378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Now that we have talked about the major structures for the academy model, let’s shift our attention to Transforming Teaching and Learning, or what goes on in the classroom. </a:t>
            </a:r>
            <a:endParaRPr dirty="0"/>
          </a:p>
        </p:txBody>
      </p:sp>
      <p:sp>
        <p:nvSpPr>
          <p:cNvPr id="416" name="Google Shape;416;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96998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08025"/>
            <a:ext cx="4724400" cy="3544888"/>
          </a:xfrm>
        </p:spPr>
      </p:sp>
      <p:sp>
        <p:nvSpPr>
          <p:cNvPr id="3" name="Notes Placeholder 2"/>
          <p:cNvSpPr>
            <a:spLocks noGrp="1"/>
          </p:cNvSpPr>
          <p:nvPr>
            <p:ph type="body" idx="1"/>
          </p:nvPr>
        </p:nvSpPr>
        <p:spPr/>
        <p:txBody>
          <a:bodyPr/>
          <a:lstStyle/>
          <a:p>
            <a:pPr marL="158750" indent="0">
              <a:buNone/>
            </a:pPr>
            <a:r>
              <a:rPr lang="en-US" dirty="0"/>
              <a:t>Much of the instruction that goes on in our classrooms will continue—but with a shift to student centered learning with students being curious. All students will be able to explore careers within the academy theme and learn how to apply what they are learning through projects and real-world application. Advanced academics, such as AP, IB, Cambridge, Dual Enrollment will continue and will have an even greater focus as academies are implemented. </a:t>
            </a:r>
          </a:p>
          <a:p>
            <a:pPr marL="158750" indent="0">
              <a:buNone/>
            </a:pPr>
            <a:endParaRPr lang="en-US" dirty="0"/>
          </a:p>
          <a:p>
            <a:pPr marL="158750" indent="0">
              <a:buNone/>
            </a:pPr>
            <a:r>
              <a:rPr lang="en-US" dirty="0"/>
              <a:t>For any change that we ask you to make, we will support each of you will professional development—you can see a few examples of trainings that we will offer to our educators. </a:t>
            </a:r>
          </a:p>
        </p:txBody>
      </p:sp>
      <p:sp>
        <p:nvSpPr>
          <p:cNvPr id="4" name="Slide Number Placeholder 3"/>
          <p:cNvSpPr>
            <a:spLocks noGrp="1"/>
          </p:cNvSpPr>
          <p:nvPr>
            <p:ph type="sldNum" sz="quarter" idx="10"/>
          </p:nvPr>
        </p:nvSpPr>
        <p:spPr/>
        <p:txBody>
          <a:bodyPr/>
          <a:lstStyle/>
          <a:p>
            <a:fld id="{F7B507D4-BFA0-4B74-BC61-EBF1BAF19606}" type="slidenum">
              <a:rPr lang="en-US" smtClean="0"/>
              <a:t>19</a:t>
            </a:fld>
            <a:endParaRPr lang="en-US"/>
          </a:p>
        </p:txBody>
      </p:sp>
    </p:spTree>
    <p:extLst>
      <p:ext uri="{BB962C8B-B14F-4D97-AF65-F5344CB8AC3E}">
        <p14:creationId xmlns:p14="http://schemas.microsoft.com/office/powerpoint/2010/main" val="1321310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One phrase that you will often hear is “teaching through the lens of the academy”. First, please know that core content teachers will continue to teach their standards—we are not asking you to change what you teacher. Teaching through the lens often provides context to the students for their full understanding and for a teacher, that might mean that you start your class with an example of how the content is applied in the industry. In education, we call that the “hook”. So if you are a Geometry teacher teaching in a Construction academy and about to start a unit on angles, you might connect it to the pitch of a roof before jumping into the academic standards. This provides students a context and sets them up for understanding.  Those critical employability skills of collaboration, communication, and problem solving will be taught across all subjects. </a:t>
            </a:r>
          </a:p>
        </p:txBody>
      </p:sp>
    </p:spTree>
    <p:extLst>
      <p:ext uri="{BB962C8B-B14F-4D97-AF65-F5344CB8AC3E}">
        <p14:creationId xmlns:p14="http://schemas.microsoft.com/office/powerpoint/2010/main" val="262500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61">
              <a:defRPr/>
            </a:pPr>
            <a:r>
              <a:rPr lang="en-US" dirty="0"/>
              <a:t>Review the goals for this Academies 101 session</a:t>
            </a:r>
          </a:p>
        </p:txBody>
      </p:sp>
      <p:sp>
        <p:nvSpPr>
          <p:cNvPr id="4" name="Slide Number Placeholder 3"/>
          <p:cNvSpPr>
            <a:spLocks noGrp="1"/>
          </p:cNvSpPr>
          <p:nvPr>
            <p:ph type="sldNum" sz="quarter" idx="10"/>
          </p:nvPr>
        </p:nvSpPr>
        <p:spPr/>
        <p:txBody>
          <a:bodyPr/>
          <a:lstStyle/>
          <a:p>
            <a:fld id="{9B2A50B7-1FF7-0D4F-BEE3-5129379B469D}" type="slidenum">
              <a:rPr lang="en-US" smtClean="0"/>
              <a:t>3</a:t>
            </a:fld>
            <a:endParaRPr lang="en-US"/>
          </a:p>
        </p:txBody>
      </p:sp>
    </p:spTree>
    <p:extLst>
      <p:ext uri="{BB962C8B-B14F-4D97-AF65-F5344CB8AC3E}">
        <p14:creationId xmlns:p14="http://schemas.microsoft.com/office/powerpoint/2010/main" val="2791693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As I mentioned earlier, all students will be able to explore careers within the academy theme—while the Knox County model is not confirmed yet, this is an example of an experiential learning model where all 9</a:t>
            </a:r>
            <a:r>
              <a:rPr lang="en-US" baseline="30000" dirty="0"/>
              <a:t>th</a:t>
            </a:r>
            <a:r>
              <a:rPr lang="en-US" dirty="0"/>
              <a:t> graders attend a Career Fair and a College Visit in their Freshman Year; in their 10</a:t>
            </a:r>
            <a:r>
              <a:rPr lang="en-US" baseline="30000" dirty="0"/>
              <a:t>th</a:t>
            </a:r>
            <a:r>
              <a:rPr lang="en-US" dirty="0"/>
              <a:t> grade year, students attend an industry-related field trip and have guest speakers in their classrooms; in their 11</a:t>
            </a:r>
            <a:r>
              <a:rPr lang="en-US" baseline="30000" dirty="0"/>
              <a:t>th</a:t>
            </a:r>
            <a:r>
              <a:rPr lang="en-US" dirty="0"/>
              <a:t> grade year, students have learned more about the industry and go on a job shadowing experience; in their senior year, all students complete a senior capstone course or engage in an apprenticeship. </a:t>
            </a:r>
          </a:p>
          <a:p>
            <a:pPr marL="158750" indent="0">
              <a:buNone/>
            </a:pPr>
            <a:endParaRPr lang="en-US" dirty="0"/>
          </a:p>
          <a:p>
            <a:pPr marL="158750" indent="0">
              <a:buNone/>
            </a:pPr>
            <a:r>
              <a:rPr lang="en-US" dirty="0"/>
              <a:t>This is truly community connected learning and provides students an opportunity to explore what they might want to “do when they grow up”. </a:t>
            </a:r>
          </a:p>
        </p:txBody>
      </p:sp>
    </p:spTree>
    <p:extLst>
      <p:ext uri="{BB962C8B-B14F-4D97-AF65-F5344CB8AC3E}">
        <p14:creationId xmlns:p14="http://schemas.microsoft.com/office/powerpoint/2010/main" val="4115631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08025"/>
            <a:ext cx="4724400" cy="3544888"/>
          </a:xfrm>
        </p:spPr>
      </p:sp>
      <p:sp>
        <p:nvSpPr>
          <p:cNvPr id="3" name="Notes Placeholder 2"/>
          <p:cNvSpPr>
            <a:spLocks noGrp="1"/>
          </p:cNvSpPr>
          <p:nvPr>
            <p:ph type="body" idx="1"/>
          </p:nvPr>
        </p:nvSpPr>
        <p:spPr/>
        <p:txBody>
          <a:bodyPr/>
          <a:lstStyle/>
          <a:p>
            <a:pPr marL="0" marR="0" indent="0" defTabSz="456449" eaLnBrk="1" fontAlgn="auto" latinLnBrk="0" hangingPunct="1">
              <a:lnSpc>
                <a:spcPct val="117999"/>
              </a:lnSpc>
              <a:spcBef>
                <a:spcPts val="0"/>
              </a:spcBef>
              <a:spcAft>
                <a:spcPts val="0"/>
              </a:spcAft>
              <a:buClrTx/>
              <a:buSzTx/>
              <a:buFontTx/>
              <a:buNone/>
              <a:tabLst/>
              <a:defRPr/>
            </a:pPr>
            <a:r>
              <a:rPr lang="en-US" dirty="0"/>
              <a:t>We also believe</a:t>
            </a:r>
            <a:r>
              <a:rPr lang="en-US" baseline="0" dirty="0"/>
              <a:t> that teachers need this same level of exposure to academy-related experiences to better prepare students.  Here are just a few ways that teachers learn from business and community partners. As the relationships grow, teachers learn more about the industry theme of their academy and become better equipped to “teach through the lens” of the academy. </a:t>
            </a:r>
          </a:p>
          <a:p>
            <a:pPr marL="0" marR="0" indent="0" defTabSz="456449" eaLnBrk="1" fontAlgn="auto" latinLnBrk="0" hangingPunct="1">
              <a:lnSpc>
                <a:spcPct val="117999"/>
              </a:lnSpc>
              <a:spcBef>
                <a:spcPts val="0"/>
              </a:spcBef>
              <a:spcAft>
                <a:spcPts val="0"/>
              </a:spcAft>
              <a:buClrTx/>
              <a:buSzTx/>
              <a:buFontTx/>
              <a:buNone/>
              <a:tabLst/>
              <a:defRPr/>
            </a:pPr>
            <a:endParaRPr lang="en-US" baseline="0" dirty="0"/>
          </a:p>
          <a:p>
            <a:pPr marL="0" marR="0" indent="0" defTabSz="456449" eaLnBrk="1" fontAlgn="auto" latinLnBrk="0" hangingPunct="1">
              <a:lnSpc>
                <a:spcPct val="117999"/>
              </a:lnSpc>
              <a:spcBef>
                <a:spcPts val="0"/>
              </a:spcBef>
              <a:spcAft>
                <a:spcPts val="0"/>
              </a:spcAft>
              <a:buClrTx/>
              <a:buSzTx/>
              <a:buFontTx/>
              <a:buNone/>
              <a:tabLst/>
              <a:defRPr/>
            </a:pPr>
            <a:r>
              <a:rPr lang="en-US" baseline="0" dirty="0"/>
              <a:t>Review each section.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AEE89-30D1-4845-A9C7-DF49926AC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672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 want to take a moment to highlight teacher externships as they truly are some of the best teacher professional development. We have all been in the classroom when the student raises their hand to ask “when will I ever need to know this”. The teacher externship equips teachers with the answer to that age-old question and helps build relationships between teachers and the business partners that will influence countless classroom discussion. The externship usually occurs during the summer where a small team of teachers visit a business to learn more about the industry and to build an interdisciplinary unit for their students. Regardless of industry or experience of the teachers, the visit always starts with how do you use English, Math, Science, etc. in your organization. </a:t>
            </a:r>
          </a:p>
        </p:txBody>
      </p:sp>
    </p:spTree>
    <p:extLst>
      <p:ext uri="{BB962C8B-B14F-4D97-AF65-F5344CB8AC3E}">
        <p14:creationId xmlns:p14="http://schemas.microsoft.com/office/powerpoint/2010/main" val="2738427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Finally, the third strand is all about transforming partnerships between schools and the community. This is where you will most likely see the biggest shift and will help us transform our schools. </a:t>
            </a:r>
            <a:endParaRPr dirty="0"/>
          </a:p>
        </p:txBody>
      </p:sp>
      <p:sp>
        <p:nvSpPr>
          <p:cNvPr id="416" name="Google Shape;416;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1782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4" name="Google Shape;4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As you have heard, this model is truly a community connected learning model—so what does this look like. First, I can tell you what it will not look like—it is not the community coming into your house telling you what to do. The model is about the entire community…..business partners, foundations, educators, students, families, post-secondary partners—all community stakeholders coming together to support all aspects of the work. </a:t>
            </a:r>
            <a:endParaRPr sz="1200" b="0" i="0" u="none" strike="noStrike" cap="none" dirty="0">
              <a:solidFill>
                <a:schemeClr val="dk1"/>
              </a:solidFill>
              <a:latin typeface="Calibri"/>
              <a:ea typeface="Calibri"/>
              <a:cs typeface="Calibri"/>
              <a:sym typeface="Calibri"/>
            </a:endParaRPr>
          </a:p>
        </p:txBody>
      </p:sp>
      <p:sp>
        <p:nvSpPr>
          <p:cNvPr id="405" name="Google Shape;4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01883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For most educators, these partnerships are truly the game-changer—it is about the entire community coming together to support our students. </a:t>
            </a:r>
          </a:p>
        </p:txBody>
      </p:sp>
    </p:spTree>
    <p:extLst>
      <p:ext uri="{BB962C8B-B14F-4D97-AF65-F5344CB8AC3E}">
        <p14:creationId xmlns:p14="http://schemas.microsoft.com/office/powerpoint/2010/main" val="1474771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This graphic shows a few ways of how the business and community will support our academy work. Walk through each one. </a:t>
            </a:r>
          </a:p>
        </p:txBody>
      </p:sp>
    </p:spTree>
    <p:extLst>
      <p:ext uri="{BB962C8B-B14F-4D97-AF65-F5344CB8AC3E}">
        <p14:creationId xmlns:p14="http://schemas.microsoft.com/office/powerpoint/2010/main" val="3603304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What questions do you have? </a:t>
            </a:r>
          </a:p>
        </p:txBody>
      </p:sp>
    </p:spTree>
    <p:extLst>
      <p:ext uri="{BB962C8B-B14F-4D97-AF65-F5344CB8AC3E}">
        <p14:creationId xmlns:p14="http://schemas.microsoft.com/office/powerpoint/2010/main" val="2933977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44" name="Google Shape;344;p1:notes"/>
          <p:cNvSpPr txBox="1">
            <a:spLocks noGrp="1"/>
          </p:cNvSpPr>
          <p:nvPr>
            <p:ph type="body" idx="1"/>
          </p:nvPr>
        </p:nvSpPr>
        <p:spPr>
          <a:xfrm>
            <a:off x="686421" y="4344107"/>
            <a:ext cx="5485200" cy="4114800"/>
          </a:xfrm>
          <a:prstGeom prst="rect">
            <a:avLst/>
          </a:prstGeom>
          <a:noFill/>
          <a:ln>
            <a:noFill/>
          </a:ln>
        </p:spPr>
        <p:txBody>
          <a:bodyPr spcFirstLastPara="1" wrap="square" lIns="89800" tIns="44875" rIns="89800" bIns="448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345" name="Google Shape;345;p1:notes"/>
          <p:cNvSpPr txBox="1"/>
          <p:nvPr/>
        </p:nvSpPr>
        <p:spPr>
          <a:xfrm>
            <a:off x="3884025" y="8685071"/>
            <a:ext cx="2972400" cy="4575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1578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The answer to the “Why Change” is different for every community. The most important thing to remember is to collaborate as a community to come to consensus on that why. </a:t>
            </a:r>
          </a:p>
        </p:txBody>
      </p:sp>
    </p:spTree>
    <p:extLst>
      <p:ext uri="{BB962C8B-B14F-4D97-AF65-F5344CB8AC3E}">
        <p14:creationId xmlns:p14="http://schemas.microsoft.com/office/powerpoint/2010/main" val="20354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While the reason for each community is different, there is one common desire for all—we all want to help build a new generation of young people who will graduate from high school ready for college, careers and life!! </a:t>
            </a:r>
          </a:p>
        </p:txBody>
      </p:sp>
    </p:spTree>
    <p:extLst>
      <p:ext uri="{BB962C8B-B14F-4D97-AF65-F5344CB8AC3E}">
        <p14:creationId xmlns:p14="http://schemas.microsoft.com/office/powerpoint/2010/main" val="356114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At the core of the career academy model, it is about connected learning…..high demand career pathways like IT, manufacturing, healthcare connected to the content students are learning in high school. Also connecting that content to advanced academic course to get a head start in post-secondary. </a:t>
            </a:r>
            <a:endParaRPr dirty="0"/>
          </a:p>
        </p:txBody>
      </p:sp>
      <p:sp>
        <p:nvSpPr>
          <p:cNvPr id="459" name="Google Shape;45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So, what are academies? Review the list with an emphasis on small, personalized learning environments that provide students an opportunity to work with business and industry to apply the skills they are learning in high school and to be surrounded by a team of teachers and students that provide support for students to be successful in college, careers and life. </a:t>
            </a:r>
          </a:p>
        </p:txBody>
      </p:sp>
    </p:spTree>
    <p:extLst>
      <p:ext uri="{BB962C8B-B14F-4D97-AF65-F5344CB8AC3E}">
        <p14:creationId xmlns:p14="http://schemas.microsoft.com/office/powerpoint/2010/main" val="8005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The academy model includes common elements from all tiers of education: </a:t>
            </a:r>
          </a:p>
          <a:p>
            <a:pPr marL="457200" indent="-298450"/>
            <a:r>
              <a:rPr lang="en-US" dirty="0"/>
              <a:t>Elementary school was all about relationships: The model is built on solid relationships across all stakeholders.</a:t>
            </a:r>
          </a:p>
          <a:p>
            <a:pPr marL="457200" indent="-298450"/>
            <a:r>
              <a:rPr lang="en-US" dirty="0"/>
              <a:t>Middle schools are great at teaming and academy teaming is the heartbeat of the academy model. This allows that interdisciplinary team of teachers and staff to support the needs of students in a smaller learning environment. </a:t>
            </a:r>
          </a:p>
          <a:p>
            <a:pPr marL="457200" indent="-298450"/>
            <a:r>
              <a:rPr lang="en-US" dirty="0"/>
              <a:t>High school is still about building that bridge to </a:t>
            </a:r>
            <a:r>
              <a:rPr lang="en-US" u="sng" dirty="0"/>
              <a:t>post-secondary</a:t>
            </a:r>
            <a:r>
              <a:rPr lang="en-US" dirty="0"/>
              <a:t> and the model focuses on continuing the rigorous content of high school but doing it in collaboration with the community. </a:t>
            </a:r>
          </a:p>
          <a:p>
            <a:pPr marL="457200" indent="-298450"/>
            <a:r>
              <a:rPr lang="en-US" dirty="0"/>
              <a:t>In college or post-secondary, we have an opportunity to focus or studies on a major or a trade, the academy model allows students to start exploring that focused area early. </a:t>
            </a:r>
          </a:p>
        </p:txBody>
      </p:sp>
    </p:spTree>
    <p:extLst>
      <p:ext uri="{BB962C8B-B14F-4D97-AF65-F5344CB8AC3E}">
        <p14:creationId xmlns:p14="http://schemas.microsoft.com/office/powerpoint/2010/main" val="762694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The academy model is NOT a program, it truly is transforming the way we do high schools. The beauty of the model is that it is not a cookie-cutter approach, but rather an opportunity to work with a community to design their implementation plan—there is no right way to do it, and we have heard the old saying : “slow is smooth and smooth is fast”….as we go on this journey, we will keep this in mind. True transformational change takes time and very intentional decision-making. This is a journey, and we realize it will be constantly evolving. </a:t>
            </a:r>
          </a:p>
        </p:txBody>
      </p:sp>
    </p:spTree>
    <p:extLst>
      <p:ext uri="{BB962C8B-B14F-4D97-AF65-F5344CB8AC3E}">
        <p14:creationId xmlns:p14="http://schemas.microsoft.com/office/powerpoint/2010/main" val="1304434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 will be using the Ford NGL Framework as we start this journey and keep these three strands of work at the core of all of our work.  During the rest of this presentation, we will walk through each strand, but let’s start with the middle as it is all about systems, structures and process of schools.  </a:t>
            </a:r>
            <a:endParaRPr dirty="0"/>
          </a:p>
        </p:txBody>
      </p:sp>
      <p:sp>
        <p:nvSpPr>
          <p:cNvPr id="416" name="Google Shape;416;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28640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72"/>
          <p:cNvSpPr txBox="1">
            <a:spLocks noGrp="1"/>
          </p:cNvSpPr>
          <p:nvPr>
            <p:ph type="ctrTitle"/>
          </p:nvPr>
        </p:nvSpPr>
        <p:spPr>
          <a:xfrm>
            <a:off x="857250" y="841772"/>
            <a:ext cx="51435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375"/>
              <a:buFont typeface="Calibri"/>
              <a:buNone/>
              <a:defRPr sz="253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72"/>
          <p:cNvSpPr txBox="1">
            <a:spLocks noGrp="1"/>
          </p:cNvSpPr>
          <p:nvPr>
            <p:ph type="subTitle" idx="1"/>
          </p:nvPr>
        </p:nvSpPr>
        <p:spPr>
          <a:xfrm>
            <a:off x="857250" y="2701528"/>
            <a:ext cx="51435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22"/>
              </a:spcBef>
              <a:spcAft>
                <a:spcPts val="0"/>
              </a:spcAft>
              <a:buClr>
                <a:schemeClr val="dk1"/>
              </a:buClr>
              <a:buSzPts val="1350"/>
              <a:buNone/>
              <a:defRPr sz="1013"/>
            </a:lvl1pPr>
            <a:lvl2pPr lvl="1" algn="ctr">
              <a:lnSpc>
                <a:spcPct val="90000"/>
              </a:lnSpc>
              <a:spcBef>
                <a:spcPts val="211"/>
              </a:spcBef>
              <a:spcAft>
                <a:spcPts val="0"/>
              </a:spcAft>
              <a:buClr>
                <a:schemeClr val="dk1"/>
              </a:buClr>
              <a:buSzPts val="1125"/>
              <a:buNone/>
              <a:defRPr sz="843"/>
            </a:lvl2pPr>
            <a:lvl3pPr lvl="2" algn="ctr">
              <a:lnSpc>
                <a:spcPct val="90000"/>
              </a:lnSpc>
              <a:spcBef>
                <a:spcPts val="211"/>
              </a:spcBef>
              <a:spcAft>
                <a:spcPts val="0"/>
              </a:spcAft>
              <a:buClr>
                <a:schemeClr val="dk1"/>
              </a:buClr>
              <a:buSzPts val="1013"/>
              <a:buNone/>
              <a:defRPr sz="760"/>
            </a:lvl3pPr>
            <a:lvl4pPr lvl="3" algn="ctr">
              <a:lnSpc>
                <a:spcPct val="90000"/>
              </a:lnSpc>
              <a:spcBef>
                <a:spcPts val="211"/>
              </a:spcBef>
              <a:spcAft>
                <a:spcPts val="0"/>
              </a:spcAft>
              <a:buClr>
                <a:schemeClr val="dk1"/>
              </a:buClr>
              <a:buSzPts val="900"/>
              <a:buNone/>
              <a:defRPr sz="675"/>
            </a:lvl4pPr>
            <a:lvl5pPr lvl="4" algn="ctr">
              <a:lnSpc>
                <a:spcPct val="90000"/>
              </a:lnSpc>
              <a:spcBef>
                <a:spcPts val="211"/>
              </a:spcBef>
              <a:spcAft>
                <a:spcPts val="0"/>
              </a:spcAft>
              <a:buClr>
                <a:schemeClr val="dk1"/>
              </a:buClr>
              <a:buSzPts val="900"/>
              <a:buNone/>
              <a:defRPr sz="675"/>
            </a:lvl5pPr>
            <a:lvl6pPr lvl="5" algn="ctr">
              <a:lnSpc>
                <a:spcPct val="90000"/>
              </a:lnSpc>
              <a:spcBef>
                <a:spcPts val="211"/>
              </a:spcBef>
              <a:spcAft>
                <a:spcPts val="0"/>
              </a:spcAft>
              <a:buClr>
                <a:schemeClr val="dk1"/>
              </a:buClr>
              <a:buSzPts val="900"/>
              <a:buNone/>
              <a:defRPr sz="675"/>
            </a:lvl6pPr>
            <a:lvl7pPr lvl="6" algn="ctr">
              <a:lnSpc>
                <a:spcPct val="90000"/>
              </a:lnSpc>
              <a:spcBef>
                <a:spcPts val="211"/>
              </a:spcBef>
              <a:spcAft>
                <a:spcPts val="0"/>
              </a:spcAft>
              <a:buClr>
                <a:schemeClr val="dk1"/>
              </a:buClr>
              <a:buSzPts val="900"/>
              <a:buNone/>
              <a:defRPr sz="675"/>
            </a:lvl7pPr>
            <a:lvl8pPr lvl="7" algn="ctr">
              <a:lnSpc>
                <a:spcPct val="90000"/>
              </a:lnSpc>
              <a:spcBef>
                <a:spcPts val="211"/>
              </a:spcBef>
              <a:spcAft>
                <a:spcPts val="0"/>
              </a:spcAft>
              <a:buClr>
                <a:schemeClr val="dk1"/>
              </a:buClr>
              <a:buSzPts val="900"/>
              <a:buNone/>
              <a:defRPr sz="675"/>
            </a:lvl8pPr>
            <a:lvl9pPr lvl="8" algn="ctr">
              <a:lnSpc>
                <a:spcPct val="90000"/>
              </a:lnSpc>
              <a:spcBef>
                <a:spcPts val="211"/>
              </a:spcBef>
              <a:spcAft>
                <a:spcPts val="0"/>
              </a:spcAft>
              <a:buClr>
                <a:schemeClr val="dk1"/>
              </a:buClr>
              <a:buSzPts val="900"/>
              <a:buNone/>
              <a:defRPr sz="675"/>
            </a:lvl9pPr>
          </a:lstStyle>
          <a:p>
            <a:endParaRPr/>
          </a:p>
        </p:txBody>
      </p:sp>
      <p:sp>
        <p:nvSpPr>
          <p:cNvPr id="15" name="Google Shape;15;p72"/>
          <p:cNvSpPr txBox="1">
            <a:spLocks noGrp="1"/>
          </p:cNvSpPr>
          <p:nvPr>
            <p:ph type="dt" idx="10"/>
          </p:nvPr>
        </p:nvSpPr>
        <p:spPr>
          <a:xfrm>
            <a:off x="471488" y="4767264"/>
            <a:ext cx="154305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2"/>
          <p:cNvSpPr txBox="1">
            <a:spLocks noGrp="1"/>
          </p:cNvSpPr>
          <p:nvPr>
            <p:ph type="ftr" idx="11"/>
          </p:nvPr>
        </p:nvSpPr>
        <p:spPr>
          <a:xfrm>
            <a:off x="2271713" y="4767264"/>
            <a:ext cx="231457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2"/>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7"/>
          <p:cNvSpPr txBox="1">
            <a:spLocks noGrp="1"/>
          </p:cNvSpPr>
          <p:nvPr>
            <p:ph type="title"/>
          </p:nvPr>
        </p:nvSpPr>
        <p:spPr>
          <a:xfrm rot="5400000">
            <a:off x="3467696" y="1713906"/>
            <a:ext cx="4358879"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7"/>
          <p:cNvSpPr txBox="1">
            <a:spLocks noGrp="1"/>
          </p:cNvSpPr>
          <p:nvPr>
            <p:ph type="body" idx="1"/>
          </p:nvPr>
        </p:nvSpPr>
        <p:spPr>
          <a:xfrm rot="5400000">
            <a:off x="467321" y="278012"/>
            <a:ext cx="4358879"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2"/>
              </a:spcBef>
              <a:spcAft>
                <a:spcPts val="0"/>
              </a:spcAft>
              <a:buClr>
                <a:schemeClr val="dk1"/>
              </a:buClr>
              <a:buSzPts val="1800"/>
              <a:buChar char="•"/>
              <a:defRPr/>
            </a:lvl1pPr>
            <a:lvl2pPr marL="914400" lvl="1" indent="-342900" algn="l">
              <a:lnSpc>
                <a:spcPct val="90000"/>
              </a:lnSpc>
              <a:spcBef>
                <a:spcPts val="211"/>
              </a:spcBef>
              <a:spcAft>
                <a:spcPts val="0"/>
              </a:spcAft>
              <a:buClr>
                <a:schemeClr val="dk1"/>
              </a:buClr>
              <a:buSzPts val="1800"/>
              <a:buChar char="•"/>
              <a:defRPr/>
            </a:lvl2pPr>
            <a:lvl3pPr marL="1371600" lvl="2" indent="-342900" algn="l">
              <a:lnSpc>
                <a:spcPct val="90000"/>
              </a:lnSpc>
              <a:spcBef>
                <a:spcPts val="211"/>
              </a:spcBef>
              <a:spcAft>
                <a:spcPts val="0"/>
              </a:spcAft>
              <a:buClr>
                <a:schemeClr val="dk1"/>
              </a:buClr>
              <a:buSzPts val="1800"/>
              <a:buChar char="•"/>
              <a:defRPr/>
            </a:lvl3pPr>
            <a:lvl4pPr marL="1828800" lvl="3" indent="-342900" algn="l">
              <a:lnSpc>
                <a:spcPct val="90000"/>
              </a:lnSpc>
              <a:spcBef>
                <a:spcPts val="211"/>
              </a:spcBef>
              <a:spcAft>
                <a:spcPts val="0"/>
              </a:spcAft>
              <a:buClr>
                <a:schemeClr val="dk1"/>
              </a:buClr>
              <a:buSzPts val="1800"/>
              <a:buChar char="•"/>
              <a:defRPr/>
            </a:lvl4pPr>
            <a:lvl5pPr marL="2286000" lvl="4" indent="-342900" algn="l">
              <a:lnSpc>
                <a:spcPct val="90000"/>
              </a:lnSpc>
              <a:spcBef>
                <a:spcPts val="211"/>
              </a:spcBef>
              <a:spcAft>
                <a:spcPts val="0"/>
              </a:spcAft>
              <a:buClr>
                <a:schemeClr val="dk1"/>
              </a:buClr>
              <a:buSzPts val="1800"/>
              <a:buChar char="•"/>
              <a:defRPr/>
            </a:lvl5pPr>
            <a:lvl6pPr marL="2743200" lvl="5" indent="-342900" algn="l">
              <a:lnSpc>
                <a:spcPct val="90000"/>
              </a:lnSpc>
              <a:spcBef>
                <a:spcPts val="211"/>
              </a:spcBef>
              <a:spcAft>
                <a:spcPts val="0"/>
              </a:spcAft>
              <a:buClr>
                <a:schemeClr val="dk1"/>
              </a:buClr>
              <a:buSzPts val="1800"/>
              <a:buChar char="•"/>
              <a:defRPr/>
            </a:lvl6pPr>
            <a:lvl7pPr marL="3200400" lvl="6" indent="-342900" algn="l">
              <a:lnSpc>
                <a:spcPct val="90000"/>
              </a:lnSpc>
              <a:spcBef>
                <a:spcPts val="211"/>
              </a:spcBef>
              <a:spcAft>
                <a:spcPts val="0"/>
              </a:spcAft>
              <a:buClr>
                <a:schemeClr val="dk1"/>
              </a:buClr>
              <a:buSzPts val="1800"/>
              <a:buChar char="•"/>
              <a:defRPr/>
            </a:lvl7pPr>
            <a:lvl8pPr marL="3657600" lvl="7" indent="-342900" algn="l">
              <a:lnSpc>
                <a:spcPct val="90000"/>
              </a:lnSpc>
              <a:spcBef>
                <a:spcPts val="211"/>
              </a:spcBef>
              <a:spcAft>
                <a:spcPts val="0"/>
              </a:spcAft>
              <a:buClr>
                <a:schemeClr val="dk1"/>
              </a:buClr>
              <a:buSzPts val="1800"/>
              <a:buChar char="•"/>
              <a:defRPr/>
            </a:lvl8pPr>
            <a:lvl9pPr marL="4114800" lvl="8" indent="-342900" algn="l">
              <a:lnSpc>
                <a:spcPct val="90000"/>
              </a:lnSpc>
              <a:spcBef>
                <a:spcPts val="211"/>
              </a:spcBef>
              <a:spcAft>
                <a:spcPts val="0"/>
              </a:spcAft>
              <a:buClr>
                <a:schemeClr val="dk1"/>
              </a:buClr>
              <a:buSzPts val="1800"/>
              <a:buChar char="•"/>
              <a:defRPr/>
            </a:lvl9pPr>
          </a:lstStyle>
          <a:p>
            <a:endParaRPr/>
          </a:p>
        </p:txBody>
      </p:sp>
      <p:sp>
        <p:nvSpPr>
          <p:cNvPr id="78" name="Google Shape;78;p127"/>
          <p:cNvSpPr txBox="1">
            <a:spLocks noGrp="1"/>
          </p:cNvSpPr>
          <p:nvPr>
            <p:ph type="dt" idx="10"/>
          </p:nvPr>
        </p:nvSpPr>
        <p:spPr>
          <a:xfrm>
            <a:off x="471488" y="4767264"/>
            <a:ext cx="154305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7"/>
          <p:cNvSpPr txBox="1">
            <a:spLocks noGrp="1"/>
          </p:cNvSpPr>
          <p:nvPr>
            <p:ph type="ftr" idx="11"/>
          </p:nvPr>
        </p:nvSpPr>
        <p:spPr>
          <a:xfrm>
            <a:off x="2271713" y="4767264"/>
            <a:ext cx="231457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7"/>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
        <p:cNvGrpSpPr/>
        <p:nvPr/>
      </p:nvGrpSpPr>
      <p:grpSpPr>
        <a:xfrm>
          <a:off x="0" y="0"/>
          <a:ext cx="0" cy="0"/>
          <a:chOff x="0" y="0"/>
          <a:chExt cx="0" cy="0"/>
        </a:xfrm>
      </p:grpSpPr>
      <p:sp>
        <p:nvSpPr>
          <p:cNvPr id="88" name="Google Shape;88;p65"/>
          <p:cNvSpPr txBox="1">
            <a:spLocks noGrp="1"/>
          </p:cNvSpPr>
          <p:nvPr>
            <p:ph type="title"/>
          </p:nvPr>
        </p:nvSpPr>
        <p:spPr>
          <a:xfrm>
            <a:off x="471488" y="273845"/>
            <a:ext cx="5915025" cy="99417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2475"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endParaRPr/>
          </a:p>
        </p:txBody>
      </p:sp>
      <p:sp>
        <p:nvSpPr>
          <p:cNvPr id="89" name="Google Shape;89;p65"/>
          <p:cNvSpPr txBox="1">
            <a:spLocks noGrp="1"/>
          </p:cNvSpPr>
          <p:nvPr>
            <p:ph type="body" idx="1"/>
          </p:nvPr>
        </p:nvSpPr>
        <p:spPr>
          <a:xfrm>
            <a:off x="471488" y="1369219"/>
            <a:ext cx="5915025" cy="3263504"/>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alibri"/>
                <a:ea typeface="Calibri"/>
                <a:cs typeface="Calibri"/>
                <a:sym typeface="Calibri"/>
              </a:defRPr>
            </a:lvl1pPr>
            <a:lvl2pPr marL="914400" marR="0" lvl="1" indent="-381000" algn="l">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alibri"/>
                <a:ea typeface="Calibri"/>
                <a:cs typeface="Calibri"/>
                <a:sym typeface="Calibri"/>
              </a:defRPr>
            </a:lvl2pPr>
            <a:lvl3pPr marL="1371600" marR="0" lvl="2" indent="-355600" algn="l">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3pPr>
            <a:lvl4pPr marL="1828800" marR="0" lvl="3"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4pPr>
            <a:lvl5pPr marL="2286000" marR="0" lvl="4"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5pPr>
            <a:lvl6pPr marL="2743200" marR="0" lvl="5"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L="3200400" marR="0" lvl="6"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L="3657600" marR="0" lvl="7"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L="4114800" marR="0" lvl="8"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90" name="Google Shape;90;p65"/>
          <p:cNvSpPr txBox="1">
            <a:spLocks noGrp="1"/>
          </p:cNvSpPr>
          <p:nvPr>
            <p:ph type="dt" idx="10"/>
          </p:nvPr>
        </p:nvSpPr>
        <p:spPr>
          <a:xfrm>
            <a:off x="471488" y="4767264"/>
            <a:ext cx="1543050"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91" name="Google Shape;91;p65"/>
          <p:cNvSpPr txBox="1">
            <a:spLocks noGrp="1"/>
          </p:cNvSpPr>
          <p:nvPr>
            <p:ph type="ftr" idx="11"/>
          </p:nvPr>
        </p:nvSpPr>
        <p:spPr>
          <a:xfrm>
            <a:off x="2271713" y="4767264"/>
            <a:ext cx="2314575"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92" name="Google Shape;92;p65"/>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104"/>
          <p:cNvSpPr txBox="1">
            <a:spLocks noGrp="1"/>
          </p:cNvSpPr>
          <p:nvPr>
            <p:ph type="title"/>
          </p:nvPr>
        </p:nvSpPr>
        <p:spPr>
          <a:xfrm>
            <a:off x="467916" y="1282306"/>
            <a:ext cx="5915025" cy="2139553"/>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6000"/>
              <a:buFont typeface="Calibri"/>
              <a:buNone/>
              <a:defRPr sz="3375"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endParaRPr/>
          </a:p>
        </p:txBody>
      </p:sp>
      <p:sp>
        <p:nvSpPr>
          <p:cNvPr id="99" name="Google Shape;99;p104"/>
          <p:cNvSpPr txBox="1">
            <a:spLocks noGrp="1"/>
          </p:cNvSpPr>
          <p:nvPr>
            <p:ph type="body" idx="1"/>
          </p:nvPr>
        </p:nvSpPr>
        <p:spPr>
          <a:xfrm>
            <a:off x="467916" y="3442099"/>
            <a:ext cx="5915025" cy="112514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563"/>
              </a:spcBef>
              <a:spcAft>
                <a:spcPts val="0"/>
              </a:spcAft>
              <a:buClr>
                <a:schemeClr val="dk1"/>
              </a:buClr>
              <a:buSzPts val="2400"/>
              <a:buFont typeface="Arial"/>
              <a:buNone/>
              <a:defRPr sz="1350" b="0" i="0" u="none" strike="noStrike" cap="none">
                <a:solidFill>
                  <a:schemeClr val="dk1"/>
                </a:solidFill>
                <a:latin typeface="Calibri"/>
                <a:ea typeface="Calibri"/>
                <a:cs typeface="Calibri"/>
                <a:sym typeface="Calibri"/>
              </a:defRPr>
            </a:lvl1pPr>
            <a:lvl2pPr marL="914400" marR="0" lvl="1" indent="-228600" algn="l">
              <a:lnSpc>
                <a:spcPct val="90000"/>
              </a:lnSpc>
              <a:spcBef>
                <a:spcPts val="281"/>
              </a:spcBef>
              <a:spcAft>
                <a:spcPts val="0"/>
              </a:spcAft>
              <a:buClr>
                <a:srgbClr val="888888"/>
              </a:buClr>
              <a:buSzPts val="2000"/>
              <a:buFont typeface="Arial"/>
              <a:buNone/>
              <a:defRPr sz="1125" b="0" i="0" u="none" strike="noStrike" cap="none">
                <a:solidFill>
                  <a:srgbClr val="888888"/>
                </a:solidFill>
                <a:latin typeface="Calibri"/>
                <a:ea typeface="Calibri"/>
                <a:cs typeface="Calibri"/>
                <a:sym typeface="Calibri"/>
              </a:defRPr>
            </a:lvl2pPr>
            <a:lvl3pPr marL="1371600" marR="0" lvl="2" indent="-228600" algn="l">
              <a:lnSpc>
                <a:spcPct val="90000"/>
              </a:lnSpc>
              <a:spcBef>
                <a:spcPts val="281"/>
              </a:spcBef>
              <a:spcAft>
                <a:spcPts val="0"/>
              </a:spcAft>
              <a:buClr>
                <a:srgbClr val="888888"/>
              </a:buClr>
              <a:buSzPts val="1800"/>
              <a:buFont typeface="Arial"/>
              <a:buNone/>
              <a:defRPr sz="1013" b="0" i="0" u="none" strike="noStrike" cap="none">
                <a:solidFill>
                  <a:srgbClr val="888888"/>
                </a:solidFill>
                <a:latin typeface="Calibri"/>
                <a:ea typeface="Calibri"/>
                <a:cs typeface="Calibri"/>
                <a:sym typeface="Calibri"/>
              </a:defRPr>
            </a:lvl3pPr>
            <a:lvl4pPr marL="1828800" marR="0" lvl="3" indent="-228600" algn="l">
              <a:lnSpc>
                <a:spcPct val="90000"/>
              </a:lnSpc>
              <a:spcBef>
                <a:spcPts val="281"/>
              </a:spcBef>
              <a:spcAft>
                <a:spcPts val="0"/>
              </a:spcAft>
              <a:buClr>
                <a:srgbClr val="888888"/>
              </a:buClr>
              <a:buSzPts val="1600"/>
              <a:buFont typeface="Arial"/>
              <a:buNone/>
              <a:defRPr sz="9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281"/>
              </a:spcBef>
              <a:spcAft>
                <a:spcPts val="0"/>
              </a:spcAft>
              <a:buClr>
                <a:srgbClr val="888888"/>
              </a:buClr>
              <a:buSzPts val="1600"/>
              <a:buFont typeface="Arial"/>
              <a:buNone/>
              <a:defRPr sz="9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281"/>
              </a:spcBef>
              <a:spcAft>
                <a:spcPts val="0"/>
              </a:spcAft>
              <a:buClr>
                <a:srgbClr val="888888"/>
              </a:buClr>
              <a:buSzPts val="1600"/>
              <a:buFont typeface="Arial"/>
              <a:buNone/>
              <a:defRPr sz="9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281"/>
              </a:spcBef>
              <a:spcAft>
                <a:spcPts val="0"/>
              </a:spcAft>
              <a:buClr>
                <a:srgbClr val="888888"/>
              </a:buClr>
              <a:buSzPts val="1600"/>
              <a:buFont typeface="Arial"/>
              <a:buNone/>
              <a:defRPr sz="9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281"/>
              </a:spcBef>
              <a:spcAft>
                <a:spcPts val="0"/>
              </a:spcAft>
              <a:buClr>
                <a:srgbClr val="888888"/>
              </a:buClr>
              <a:buSzPts val="1600"/>
              <a:buFont typeface="Arial"/>
              <a:buNone/>
              <a:defRPr sz="9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281"/>
              </a:spcBef>
              <a:spcAft>
                <a:spcPts val="0"/>
              </a:spcAft>
              <a:buClr>
                <a:srgbClr val="888888"/>
              </a:buClr>
              <a:buSzPts val="1600"/>
              <a:buFont typeface="Arial"/>
              <a:buNone/>
              <a:defRPr sz="900" b="0" i="0" u="none" strike="noStrike" cap="none">
                <a:solidFill>
                  <a:srgbClr val="888888"/>
                </a:solidFill>
                <a:latin typeface="Calibri"/>
                <a:ea typeface="Calibri"/>
                <a:cs typeface="Calibri"/>
                <a:sym typeface="Calibri"/>
              </a:defRPr>
            </a:lvl9pPr>
          </a:lstStyle>
          <a:p>
            <a:endParaRPr/>
          </a:p>
        </p:txBody>
      </p:sp>
      <p:sp>
        <p:nvSpPr>
          <p:cNvPr id="100" name="Google Shape;100;p104"/>
          <p:cNvSpPr txBox="1">
            <a:spLocks noGrp="1"/>
          </p:cNvSpPr>
          <p:nvPr>
            <p:ph type="dt" idx="10"/>
          </p:nvPr>
        </p:nvSpPr>
        <p:spPr>
          <a:xfrm>
            <a:off x="471488" y="4767264"/>
            <a:ext cx="1543050"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01" name="Google Shape;101;p104"/>
          <p:cNvSpPr txBox="1">
            <a:spLocks noGrp="1"/>
          </p:cNvSpPr>
          <p:nvPr>
            <p:ph type="ftr" idx="11"/>
          </p:nvPr>
        </p:nvSpPr>
        <p:spPr>
          <a:xfrm>
            <a:off x="2271713" y="4767264"/>
            <a:ext cx="2314575"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02" name="Google Shape;102;p104"/>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3"/>
        <p:cNvGrpSpPr/>
        <p:nvPr/>
      </p:nvGrpSpPr>
      <p:grpSpPr>
        <a:xfrm>
          <a:off x="0" y="0"/>
          <a:ext cx="0" cy="0"/>
          <a:chOff x="0" y="0"/>
          <a:chExt cx="0" cy="0"/>
        </a:xfrm>
      </p:grpSpPr>
      <p:sp>
        <p:nvSpPr>
          <p:cNvPr id="104" name="Google Shape;104;p105"/>
          <p:cNvSpPr txBox="1">
            <a:spLocks noGrp="1"/>
          </p:cNvSpPr>
          <p:nvPr>
            <p:ph type="title"/>
          </p:nvPr>
        </p:nvSpPr>
        <p:spPr>
          <a:xfrm>
            <a:off x="471488" y="273845"/>
            <a:ext cx="5915025" cy="99417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2475"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endParaRPr/>
          </a:p>
        </p:txBody>
      </p:sp>
      <p:sp>
        <p:nvSpPr>
          <p:cNvPr id="105" name="Google Shape;105;p105"/>
          <p:cNvSpPr txBox="1">
            <a:spLocks noGrp="1"/>
          </p:cNvSpPr>
          <p:nvPr>
            <p:ph type="body" idx="1"/>
          </p:nvPr>
        </p:nvSpPr>
        <p:spPr>
          <a:xfrm>
            <a:off x="471488" y="1369219"/>
            <a:ext cx="2914650" cy="3263504"/>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alibri"/>
                <a:ea typeface="Calibri"/>
                <a:cs typeface="Calibri"/>
                <a:sym typeface="Calibri"/>
              </a:defRPr>
            </a:lvl1pPr>
            <a:lvl2pPr marL="914400" marR="0" lvl="1" indent="-381000" algn="l">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alibri"/>
                <a:ea typeface="Calibri"/>
                <a:cs typeface="Calibri"/>
                <a:sym typeface="Calibri"/>
              </a:defRPr>
            </a:lvl2pPr>
            <a:lvl3pPr marL="1371600" marR="0" lvl="2" indent="-355600" algn="l">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3pPr>
            <a:lvl4pPr marL="1828800" marR="0" lvl="3"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4pPr>
            <a:lvl5pPr marL="2286000" marR="0" lvl="4"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5pPr>
            <a:lvl6pPr marL="2743200" marR="0" lvl="5"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L="3200400" marR="0" lvl="6"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L="3657600" marR="0" lvl="7"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L="4114800" marR="0" lvl="8"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06" name="Google Shape;106;p105"/>
          <p:cNvSpPr txBox="1">
            <a:spLocks noGrp="1"/>
          </p:cNvSpPr>
          <p:nvPr>
            <p:ph type="body" idx="2"/>
          </p:nvPr>
        </p:nvSpPr>
        <p:spPr>
          <a:xfrm>
            <a:off x="3471863" y="1369219"/>
            <a:ext cx="2914650" cy="3263504"/>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alibri"/>
                <a:ea typeface="Calibri"/>
                <a:cs typeface="Calibri"/>
                <a:sym typeface="Calibri"/>
              </a:defRPr>
            </a:lvl1pPr>
            <a:lvl2pPr marL="914400" marR="0" lvl="1" indent="-381000" algn="l">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alibri"/>
                <a:ea typeface="Calibri"/>
                <a:cs typeface="Calibri"/>
                <a:sym typeface="Calibri"/>
              </a:defRPr>
            </a:lvl2pPr>
            <a:lvl3pPr marL="1371600" marR="0" lvl="2" indent="-355600" algn="l">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3pPr>
            <a:lvl4pPr marL="1828800" marR="0" lvl="3"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4pPr>
            <a:lvl5pPr marL="2286000" marR="0" lvl="4"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5pPr>
            <a:lvl6pPr marL="2743200" marR="0" lvl="5"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L="3200400" marR="0" lvl="6"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L="3657600" marR="0" lvl="7"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L="4114800" marR="0" lvl="8"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07" name="Google Shape;107;p105"/>
          <p:cNvSpPr txBox="1">
            <a:spLocks noGrp="1"/>
          </p:cNvSpPr>
          <p:nvPr>
            <p:ph type="dt" idx="10"/>
          </p:nvPr>
        </p:nvSpPr>
        <p:spPr>
          <a:xfrm>
            <a:off x="471488" y="4767264"/>
            <a:ext cx="1543050"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08" name="Google Shape;108;p105"/>
          <p:cNvSpPr txBox="1">
            <a:spLocks noGrp="1"/>
          </p:cNvSpPr>
          <p:nvPr>
            <p:ph type="ftr" idx="11"/>
          </p:nvPr>
        </p:nvSpPr>
        <p:spPr>
          <a:xfrm>
            <a:off x="2271713" y="4767264"/>
            <a:ext cx="2314575"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09" name="Google Shape;109;p105"/>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0"/>
        <p:cNvGrpSpPr/>
        <p:nvPr/>
      </p:nvGrpSpPr>
      <p:grpSpPr>
        <a:xfrm>
          <a:off x="0" y="0"/>
          <a:ext cx="0" cy="0"/>
          <a:chOff x="0" y="0"/>
          <a:chExt cx="0" cy="0"/>
        </a:xfrm>
      </p:grpSpPr>
      <p:sp>
        <p:nvSpPr>
          <p:cNvPr id="111" name="Google Shape;111;p106"/>
          <p:cNvSpPr txBox="1">
            <a:spLocks noGrp="1"/>
          </p:cNvSpPr>
          <p:nvPr>
            <p:ph type="title"/>
          </p:nvPr>
        </p:nvSpPr>
        <p:spPr>
          <a:xfrm>
            <a:off x="472381" y="273845"/>
            <a:ext cx="5915025" cy="99417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2475"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endParaRPr/>
          </a:p>
        </p:txBody>
      </p:sp>
      <p:sp>
        <p:nvSpPr>
          <p:cNvPr id="112" name="Google Shape;112;p106"/>
          <p:cNvSpPr txBox="1">
            <a:spLocks noGrp="1"/>
          </p:cNvSpPr>
          <p:nvPr>
            <p:ph type="body" idx="1"/>
          </p:nvPr>
        </p:nvSpPr>
        <p:spPr>
          <a:xfrm>
            <a:off x="472381" y="1260872"/>
            <a:ext cx="2901255" cy="617934"/>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563"/>
              </a:spcBef>
              <a:spcAft>
                <a:spcPts val="0"/>
              </a:spcAft>
              <a:buClr>
                <a:schemeClr val="dk1"/>
              </a:buClr>
              <a:buSzPts val="2400"/>
              <a:buFont typeface="Arial"/>
              <a:buNone/>
              <a:defRPr sz="1350" b="1" i="0" u="none" strike="noStrike" cap="none">
                <a:solidFill>
                  <a:schemeClr val="dk1"/>
                </a:solidFill>
                <a:latin typeface="Calibri"/>
                <a:ea typeface="Calibri"/>
                <a:cs typeface="Calibri"/>
                <a:sym typeface="Calibri"/>
              </a:defRPr>
            </a:lvl1pPr>
            <a:lvl2pPr marL="914400" marR="0" lvl="1" indent="-228600" algn="l">
              <a:lnSpc>
                <a:spcPct val="90000"/>
              </a:lnSpc>
              <a:spcBef>
                <a:spcPts val="281"/>
              </a:spcBef>
              <a:spcAft>
                <a:spcPts val="0"/>
              </a:spcAft>
              <a:buClr>
                <a:schemeClr val="dk1"/>
              </a:buClr>
              <a:buSzPts val="2000"/>
              <a:buFont typeface="Arial"/>
              <a:buNone/>
              <a:defRPr sz="1125" b="1" i="0" u="none" strike="noStrike" cap="none">
                <a:solidFill>
                  <a:schemeClr val="dk1"/>
                </a:solidFill>
                <a:latin typeface="Calibri"/>
                <a:ea typeface="Calibri"/>
                <a:cs typeface="Calibri"/>
                <a:sym typeface="Calibri"/>
              </a:defRPr>
            </a:lvl2pPr>
            <a:lvl3pPr marL="1371600" marR="0" lvl="2" indent="-228600" algn="l">
              <a:lnSpc>
                <a:spcPct val="90000"/>
              </a:lnSpc>
              <a:spcBef>
                <a:spcPts val="281"/>
              </a:spcBef>
              <a:spcAft>
                <a:spcPts val="0"/>
              </a:spcAft>
              <a:buClr>
                <a:schemeClr val="dk1"/>
              </a:buClr>
              <a:buSzPts val="1800"/>
              <a:buFont typeface="Arial"/>
              <a:buNone/>
              <a:defRPr sz="1013" b="1" i="0" u="none" strike="noStrike" cap="none">
                <a:solidFill>
                  <a:schemeClr val="dk1"/>
                </a:solidFill>
                <a:latin typeface="Calibri"/>
                <a:ea typeface="Calibri"/>
                <a:cs typeface="Calibri"/>
                <a:sym typeface="Calibri"/>
              </a:defRPr>
            </a:lvl3pPr>
            <a:lvl4pPr marL="1828800" marR="0" lvl="3" indent="-228600" algn="l">
              <a:lnSpc>
                <a:spcPct val="90000"/>
              </a:lnSpc>
              <a:spcBef>
                <a:spcPts val="281"/>
              </a:spcBef>
              <a:spcAft>
                <a:spcPts val="0"/>
              </a:spcAft>
              <a:buClr>
                <a:schemeClr val="dk1"/>
              </a:buClr>
              <a:buSzPts val="1600"/>
              <a:buFont typeface="Arial"/>
              <a:buNone/>
              <a:defRPr sz="9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281"/>
              </a:spcBef>
              <a:spcAft>
                <a:spcPts val="0"/>
              </a:spcAft>
              <a:buClr>
                <a:schemeClr val="dk1"/>
              </a:buClr>
              <a:buSzPts val="1600"/>
              <a:buFont typeface="Arial"/>
              <a:buNone/>
              <a:defRPr sz="9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281"/>
              </a:spcBef>
              <a:spcAft>
                <a:spcPts val="0"/>
              </a:spcAft>
              <a:buClr>
                <a:schemeClr val="dk1"/>
              </a:buClr>
              <a:buSzPts val="1600"/>
              <a:buFont typeface="Arial"/>
              <a:buNone/>
              <a:defRPr sz="9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281"/>
              </a:spcBef>
              <a:spcAft>
                <a:spcPts val="0"/>
              </a:spcAft>
              <a:buClr>
                <a:schemeClr val="dk1"/>
              </a:buClr>
              <a:buSzPts val="1600"/>
              <a:buFont typeface="Arial"/>
              <a:buNone/>
              <a:defRPr sz="9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281"/>
              </a:spcBef>
              <a:spcAft>
                <a:spcPts val="0"/>
              </a:spcAft>
              <a:buClr>
                <a:schemeClr val="dk1"/>
              </a:buClr>
              <a:buSzPts val="1600"/>
              <a:buFont typeface="Arial"/>
              <a:buNone/>
              <a:defRPr sz="9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281"/>
              </a:spcBef>
              <a:spcAft>
                <a:spcPts val="0"/>
              </a:spcAft>
              <a:buClr>
                <a:schemeClr val="dk1"/>
              </a:buClr>
              <a:buSzPts val="1600"/>
              <a:buFont typeface="Arial"/>
              <a:buNone/>
              <a:defRPr sz="900" b="1" i="0" u="none" strike="noStrike" cap="none">
                <a:solidFill>
                  <a:schemeClr val="dk1"/>
                </a:solidFill>
                <a:latin typeface="Calibri"/>
                <a:ea typeface="Calibri"/>
                <a:cs typeface="Calibri"/>
                <a:sym typeface="Calibri"/>
              </a:defRPr>
            </a:lvl9pPr>
          </a:lstStyle>
          <a:p>
            <a:endParaRPr/>
          </a:p>
        </p:txBody>
      </p:sp>
      <p:sp>
        <p:nvSpPr>
          <p:cNvPr id="113" name="Google Shape;113;p106"/>
          <p:cNvSpPr txBox="1">
            <a:spLocks noGrp="1"/>
          </p:cNvSpPr>
          <p:nvPr>
            <p:ph type="body" idx="2"/>
          </p:nvPr>
        </p:nvSpPr>
        <p:spPr>
          <a:xfrm>
            <a:off x="472381" y="1878807"/>
            <a:ext cx="2901255" cy="2763441"/>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alibri"/>
                <a:ea typeface="Calibri"/>
                <a:cs typeface="Calibri"/>
                <a:sym typeface="Calibri"/>
              </a:defRPr>
            </a:lvl1pPr>
            <a:lvl2pPr marL="914400" marR="0" lvl="1" indent="-381000" algn="l">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alibri"/>
                <a:ea typeface="Calibri"/>
                <a:cs typeface="Calibri"/>
                <a:sym typeface="Calibri"/>
              </a:defRPr>
            </a:lvl2pPr>
            <a:lvl3pPr marL="1371600" marR="0" lvl="2" indent="-355600" algn="l">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3pPr>
            <a:lvl4pPr marL="1828800" marR="0" lvl="3"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4pPr>
            <a:lvl5pPr marL="2286000" marR="0" lvl="4"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5pPr>
            <a:lvl6pPr marL="2743200" marR="0" lvl="5"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L="3200400" marR="0" lvl="6"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L="3657600" marR="0" lvl="7"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L="4114800" marR="0" lvl="8"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14" name="Google Shape;114;p106"/>
          <p:cNvSpPr txBox="1">
            <a:spLocks noGrp="1"/>
          </p:cNvSpPr>
          <p:nvPr>
            <p:ph type="body" idx="3"/>
          </p:nvPr>
        </p:nvSpPr>
        <p:spPr>
          <a:xfrm>
            <a:off x="3471864" y="1260872"/>
            <a:ext cx="2915543" cy="617934"/>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563"/>
              </a:spcBef>
              <a:spcAft>
                <a:spcPts val="0"/>
              </a:spcAft>
              <a:buClr>
                <a:schemeClr val="dk1"/>
              </a:buClr>
              <a:buSzPts val="2400"/>
              <a:buFont typeface="Arial"/>
              <a:buNone/>
              <a:defRPr sz="1350" b="1" i="0" u="none" strike="noStrike" cap="none">
                <a:solidFill>
                  <a:schemeClr val="dk1"/>
                </a:solidFill>
                <a:latin typeface="Calibri"/>
                <a:ea typeface="Calibri"/>
                <a:cs typeface="Calibri"/>
                <a:sym typeface="Calibri"/>
              </a:defRPr>
            </a:lvl1pPr>
            <a:lvl2pPr marL="914400" marR="0" lvl="1" indent="-228600" algn="l">
              <a:lnSpc>
                <a:spcPct val="90000"/>
              </a:lnSpc>
              <a:spcBef>
                <a:spcPts val="281"/>
              </a:spcBef>
              <a:spcAft>
                <a:spcPts val="0"/>
              </a:spcAft>
              <a:buClr>
                <a:schemeClr val="dk1"/>
              </a:buClr>
              <a:buSzPts val="2000"/>
              <a:buFont typeface="Arial"/>
              <a:buNone/>
              <a:defRPr sz="1125" b="1" i="0" u="none" strike="noStrike" cap="none">
                <a:solidFill>
                  <a:schemeClr val="dk1"/>
                </a:solidFill>
                <a:latin typeface="Calibri"/>
                <a:ea typeface="Calibri"/>
                <a:cs typeface="Calibri"/>
                <a:sym typeface="Calibri"/>
              </a:defRPr>
            </a:lvl2pPr>
            <a:lvl3pPr marL="1371600" marR="0" lvl="2" indent="-228600" algn="l">
              <a:lnSpc>
                <a:spcPct val="90000"/>
              </a:lnSpc>
              <a:spcBef>
                <a:spcPts val="281"/>
              </a:spcBef>
              <a:spcAft>
                <a:spcPts val="0"/>
              </a:spcAft>
              <a:buClr>
                <a:schemeClr val="dk1"/>
              </a:buClr>
              <a:buSzPts val="1800"/>
              <a:buFont typeface="Arial"/>
              <a:buNone/>
              <a:defRPr sz="1013" b="1" i="0" u="none" strike="noStrike" cap="none">
                <a:solidFill>
                  <a:schemeClr val="dk1"/>
                </a:solidFill>
                <a:latin typeface="Calibri"/>
                <a:ea typeface="Calibri"/>
                <a:cs typeface="Calibri"/>
                <a:sym typeface="Calibri"/>
              </a:defRPr>
            </a:lvl3pPr>
            <a:lvl4pPr marL="1828800" marR="0" lvl="3" indent="-228600" algn="l">
              <a:lnSpc>
                <a:spcPct val="90000"/>
              </a:lnSpc>
              <a:spcBef>
                <a:spcPts val="281"/>
              </a:spcBef>
              <a:spcAft>
                <a:spcPts val="0"/>
              </a:spcAft>
              <a:buClr>
                <a:schemeClr val="dk1"/>
              </a:buClr>
              <a:buSzPts val="1600"/>
              <a:buFont typeface="Arial"/>
              <a:buNone/>
              <a:defRPr sz="9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281"/>
              </a:spcBef>
              <a:spcAft>
                <a:spcPts val="0"/>
              </a:spcAft>
              <a:buClr>
                <a:schemeClr val="dk1"/>
              </a:buClr>
              <a:buSzPts val="1600"/>
              <a:buFont typeface="Arial"/>
              <a:buNone/>
              <a:defRPr sz="9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281"/>
              </a:spcBef>
              <a:spcAft>
                <a:spcPts val="0"/>
              </a:spcAft>
              <a:buClr>
                <a:schemeClr val="dk1"/>
              </a:buClr>
              <a:buSzPts val="1600"/>
              <a:buFont typeface="Arial"/>
              <a:buNone/>
              <a:defRPr sz="9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281"/>
              </a:spcBef>
              <a:spcAft>
                <a:spcPts val="0"/>
              </a:spcAft>
              <a:buClr>
                <a:schemeClr val="dk1"/>
              </a:buClr>
              <a:buSzPts val="1600"/>
              <a:buFont typeface="Arial"/>
              <a:buNone/>
              <a:defRPr sz="9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281"/>
              </a:spcBef>
              <a:spcAft>
                <a:spcPts val="0"/>
              </a:spcAft>
              <a:buClr>
                <a:schemeClr val="dk1"/>
              </a:buClr>
              <a:buSzPts val="1600"/>
              <a:buFont typeface="Arial"/>
              <a:buNone/>
              <a:defRPr sz="9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281"/>
              </a:spcBef>
              <a:spcAft>
                <a:spcPts val="0"/>
              </a:spcAft>
              <a:buClr>
                <a:schemeClr val="dk1"/>
              </a:buClr>
              <a:buSzPts val="1600"/>
              <a:buFont typeface="Arial"/>
              <a:buNone/>
              <a:defRPr sz="900" b="1" i="0" u="none" strike="noStrike" cap="none">
                <a:solidFill>
                  <a:schemeClr val="dk1"/>
                </a:solidFill>
                <a:latin typeface="Calibri"/>
                <a:ea typeface="Calibri"/>
                <a:cs typeface="Calibri"/>
                <a:sym typeface="Calibri"/>
              </a:defRPr>
            </a:lvl9pPr>
          </a:lstStyle>
          <a:p>
            <a:endParaRPr/>
          </a:p>
        </p:txBody>
      </p:sp>
      <p:sp>
        <p:nvSpPr>
          <p:cNvPr id="115" name="Google Shape;115;p106"/>
          <p:cNvSpPr txBox="1">
            <a:spLocks noGrp="1"/>
          </p:cNvSpPr>
          <p:nvPr>
            <p:ph type="body" idx="4"/>
          </p:nvPr>
        </p:nvSpPr>
        <p:spPr>
          <a:xfrm>
            <a:off x="3471864" y="1878807"/>
            <a:ext cx="2915543" cy="2763441"/>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alibri"/>
                <a:ea typeface="Calibri"/>
                <a:cs typeface="Calibri"/>
                <a:sym typeface="Calibri"/>
              </a:defRPr>
            </a:lvl1pPr>
            <a:lvl2pPr marL="914400" marR="0" lvl="1" indent="-381000" algn="l">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alibri"/>
                <a:ea typeface="Calibri"/>
                <a:cs typeface="Calibri"/>
                <a:sym typeface="Calibri"/>
              </a:defRPr>
            </a:lvl2pPr>
            <a:lvl3pPr marL="1371600" marR="0" lvl="2" indent="-355600" algn="l">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3pPr>
            <a:lvl4pPr marL="1828800" marR="0" lvl="3"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4pPr>
            <a:lvl5pPr marL="2286000" marR="0" lvl="4"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5pPr>
            <a:lvl6pPr marL="2743200" marR="0" lvl="5"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L="3200400" marR="0" lvl="6"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L="3657600" marR="0" lvl="7"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L="4114800" marR="0" lvl="8"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16" name="Google Shape;116;p106"/>
          <p:cNvSpPr txBox="1">
            <a:spLocks noGrp="1"/>
          </p:cNvSpPr>
          <p:nvPr>
            <p:ph type="dt" idx="10"/>
          </p:nvPr>
        </p:nvSpPr>
        <p:spPr>
          <a:xfrm>
            <a:off x="471488" y="4767264"/>
            <a:ext cx="1543050"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17" name="Google Shape;117;p106"/>
          <p:cNvSpPr txBox="1">
            <a:spLocks noGrp="1"/>
          </p:cNvSpPr>
          <p:nvPr>
            <p:ph type="ftr" idx="11"/>
          </p:nvPr>
        </p:nvSpPr>
        <p:spPr>
          <a:xfrm>
            <a:off x="2271713" y="4767264"/>
            <a:ext cx="2314575"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18" name="Google Shape;118;p106"/>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p107"/>
          <p:cNvSpPr txBox="1">
            <a:spLocks noGrp="1"/>
          </p:cNvSpPr>
          <p:nvPr>
            <p:ph type="title"/>
          </p:nvPr>
        </p:nvSpPr>
        <p:spPr>
          <a:xfrm>
            <a:off x="471488" y="273845"/>
            <a:ext cx="5915025" cy="99417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2475"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endParaRPr/>
          </a:p>
        </p:txBody>
      </p:sp>
      <p:sp>
        <p:nvSpPr>
          <p:cNvPr id="121" name="Google Shape;121;p107"/>
          <p:cNvSpPr txBox="1">
            <a:spLocks noGrp="1"/>
          </p:cNvSpPr>
          <p:nvPr>
            <p:ph type="dt" idx="10"/>
          </p:nvPr>
        </p:nvSpPr>
        <p:spPr>
          <a:xfrm>
            <a:off x="471488" y="4767264"/>
            <a:ext cx="1543050"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22" name="Google Shape;122;p107"/>
          <p:cNvSpPr txBox="1">
            <a:spLocks noGrp="1"/>
          </p:cNvSpPr>
          <p:nvPr>
            <p:ph type="ftr" idx="11"/>
          </p:nvPr>
        </p:nvSpPr>
        <p:spPr>
          <a:xfrm>
            <a:off x="2271713" y="4767264"/>
            <a:ext cx="2314575"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23" name="Google Shape;123;p107"/>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p108"/>
          <p:cNvSpPr txBox="1">
            <a:spLocks noGrp="1"/>
          </p:cNvSpPr>
          <p:nvPr>
            <p:ph type="title"/>
          </p:nvPr>
        </p:nvSpPr>
        <p:spPr>
          <a:xfrm>
            <a:off x="472381" y="342900"/>
            <a:ext cx="2211884" cy="120015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Calibri"/>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endParaRPr/>
          </a:p>
        </p:txBody>
      </p:sp>
      <p:sp>
        <p:nvSpPr>
          <p:cNvPr id="126" name="Google Shape;126;p108"/>
          <p:cNvSpPr txBox="1">
            <a:spLocks noGrp="1"/>
          </p:cNvSpPr>
          <p:nvPr>
            <p:ph type="body" idx="1"/>
          </p:nvPr>
        </p:nvSpPr>
        <p:spPr>
          <a:xfrm>
            <a:off x="2915543" y="740571"/>
            <a:ext cx="3471863" cy="3655219"/>
          </a:xfrm>
          <a:prstGeom prst="rect">
            <a:avLst/>
          </a:prstGeom>
          <a:noFill/>
          <a:ln>
            <a:noFill/>
          </a:ln>
        </p:spPr>
        <p:txBody>
          <a:bodyPr spcFirstLastPara="1" wrap="square" lIns="91425" tIns="91425" rIns="91425" bIns="91425" anchor="t" anchorCtr="0">
            <a:noAutofit/>
          </a:bodyPr>
          <a:lstStyle>
            <a:lvl1pPr marL="457200" marR="0" lvl="0" indent="-431800" algn="l">
              <a:lnSpc>
                <a:spcPct val="90000"/>
              </a:lnSpc>
              <a:spcBef>
                <a:spcPts val="563"/>
              </a:spcBef>
              <a:spcAft>
                <a:spcPts val="0"/>
              </a:spcAft>
              <a:buClr>
                <a:schemeClr val="dk1"/>
              </a:buClr>
              <a:buSzPts val="3200"/>
              <a:buFont typeface="Arial"/>
              <a:buChar char="•"/>
              <a:defRPr sz="1800" b="0" i="0" u="none" strike="noStrike" cap="none">
                <a:solidFill>
                  <a:schemeClr val="dk1"/>
                </a:solidFill>
                <a:latin typeface="Calibri"/>
                <a:ea typeface="Calibri"/>
                <a:cs typeface="Calibri"/>
                <a:sym typeface="Calibri"/>
              </a:defRPr>
            </a:lvl1pPr>
            <a:lvl2pPr marL="914400" marR="0" lvl="1" indent="-406400" algn="l">
              <a:lnSpc>
                <a:spcPct val="90000"/>
              </a:lnSpc>
              <a:spcBef>
                <a:spcPts val="281"/>
              </a:spcBef>
              <a:spcAft>
                <a:spcPts val="0"/>
              </a:spcAft>
              <a:buClr>
                <a:schemeClr val="dk1"/>
              </a:buClr>
              <a:buSzPts val="2800"/>
              <a:buFont typeface="Arial"/>
              <a:buChar char="•"/>
              <a:defRPr sz="1575" b="0" i="0" u="none" strike="noStrike" cap="none">
                <a:solidFill>
                  <a:schemeClr val="dk1"/>
                </a:solidFill>
                <a:latin typeface="Calibri"/>
                <a:ea typeface="Calibri"/>
                <a:cs typeface="Calibri"/>
                <a:sym typeface="Calibri"/>
              </a:defRPr>
            </a:lvl2pPr>
            <a:lvl3pPr marL="1371600" marR="0" lvl="2" indent="-381000" algn="l">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alibri"/>
                <a:ea typeface="Calibri"/>
                <a:cs typeface="Calibri"/>
                <a:sym typeface="Calibri"/>
              </a:defRPr>
            </a:lvl3pPr>
            <a:lvl4pPr marL="1828800" marR="0" lvl="3" indent="-355600" algn="l">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4pPr>
            <a:lvl5pPr marL="2286000" marR="0" lvl="4" indent="-355600" algn="l">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5pPr>
            <a:lvl6pPr marL="2743200" marR="0" lvl="5" indent="-355600" algn="l">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6pPr>
            <a:lvl7pPr marL="3200400" marR="0" lvl="6" indent="-355600" algn="l">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7pPr>
            <a:lvl8pPr marL="3657600" marR="0" lvl="7" indent="-355600" algn="l">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8pPr>
            <a:lvl9pPr marL="4114800" marR="0" lvl="8" indent="-355600" algn="l">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9pPr>
          </a:lstStyle>
          <a:p>
            <a:endParaRPr/>
          </a:p>
        </p:txBody>
      </p:sp>
      <p:sp>
        <p:nvSpPr>
          <p:cNvPr id="127" name="Google Shape;127;p108"/>
          <p:cNvSpPr txBox="1">
            <a:spLocks noGrp="1"/>
          </p:cNvSpPr>
          <p:nvPr>
            <p:ph type="body" idx="2"/>
          </p:nvPr>
        </p:nvSpPr>
        <p:spPr>
          <a:xfrm>
            <a:off x="472381" y="1543051"/>
            <a:ext cx="2211884" cy="2858691"/>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563"/>
              </a:spcBef>
              <a:spcAft>
                <a:spcPts val="0"/>
              </a:spcAft>
              <a:buClr>
                <a:schemeClr val="dk1"/>
              </a:buClr>
              <a:buSzPts val="1600"/>
              <a:buFont typeface="Arial"/>
              <a:buNone/>
              <a:defRPr sz="900" b="0" i="0" u="none" strike="noStrike" cap="none">
                <a:solidFill>
                  <a:schemeClr val="dk1"/>
                </a:solidFill>
                <a:latin typeface="Calibri"/>
                <a:ea typeface="Calibri"/>
                <a:cs typeface="Calibri"/>
                <a:sym typeface="Calibri"/>
              </a:defRPr>
            </a:lvl1pPr>
            <a:lvl2pPr marL="914400" marR="0" lvl="1" indent="-228600" algn="l">
              <a:lnSpc>
                <a:spcPct val="90000"/>
              </a:lnSpc>
              <a:spcBef>
                <a:spcPts val="281"/>
              </a:spcBef>
              <a:spcAft>
                <a:spcPts val="0"/>
              </a:spcAft>
              <a:buClr>
                <a:schemeClr val="dk1"/>
              </a:buClr>
              <a:buSzPts val="1400"/>
              <a:buFont typeface="Arial"/>
              <a:buNone/>
              <a:defRPr sz="788" b="0" i="0" u="none" strike="noStrike" cap="none">
                <a:solidFill>
                  <a:schemeClr val="dk1"/>
                </a:solidFill>
                <a:latin typeface="Calibri"/>
                <a:ea typeface="Calibri"/>
                <a:cs typeface="Calibri"/>
                <a:sym typeface="Calibri"/>
              </a:defRPr>
            </a:lvl2pPr>
            <a:lvl3pPr marL="1371600" marR="0" lvl="2" indent="-228600" algn="l">
              <a:lnSpc>
                <a:spcPct val="90000"/>
              </a:lnSpc>
              <a:spcBef>
                <a:spcPts val="281"/>
              </a:spcBef>
              <a:spcAft>
                <a:spcPts val="0"/>
              </a:spcAft>
              <a:buClr>
                <a:schemeClr val="dk1"/>
              </a:buClr>
              <a:buSzPts val="1200"/>
              <a:buFont typeface="Arial"/>
              <a:buNone/>
              <a:defRPr sz="675" b="0" i="0" u="none" strike="noStrike" cap="none">
                <a:solidFill>
                  <a:schemeClr val="dk1"/>
                </a:solidFill>
                <a:latin typeface="Calibri"/>
                <a:ea typeface="Calibri"/>
                <a:cs typeface="Calibri"/>
                <a:sym typeface="Calibri"/>
              </a:defRPr>
            </a:lvl3pPr>
            <a:lvl4pPr marL="1828800" marR="0" lvl="3" indent="-228600" algn="l">
              <a:lnSpc>
                <a:spcPct val="90000"/>
              </a:lnSpc>
              <a:spcBef>
                <a:spcPts val="281"/>
              </a:spcBef>
              <a:spcAft>
                <a:spcPts val="0"/>
              </a:spcAft>
              <a:buClr>
                <a:schemeClr val="dk1"/>
              </a:buClr>
              <a:buSzPts val="1000"/>
              <a:buFont typeface="Arial"/>
              <a:buNone/>
              <a:defRPr sz="563" b="0" i="0" u="none" strike="noStrike" cap="none">
                <a:solidFill>
                  <a:schemeClr val="dk1"/>
                </a:solidFill>
                <a:latin typeface="Calibri"/>
                <a:ea typeface="Calibri"/>
                <a:cs typeface="Calibri"/>
                <a:sym typeface="Calibri"/>
              </a:defRPr>
            </a:lvl4pPr>
            <a:lvl5pPr marL="2286000" marR="0" lvl="4" indent="-228600" algn="l">
              <a:lnSpc>
                <a:spcPct val="90000"/>
              </a:lnSpc>
              <a:spcBef>
                <a:spcPts val="281"/>
              </a:spcBef>
              <a:spcAft>
                <a:spcPts val="0"/>
              </a:spcAft>
              <a:buClr>
                <a:schemeClr val="dk1"/>
              </a:buClr>
              <a:buSzPts val="1000"/>
              <a:buFont typeface="Arial"/>
              <a:buNone/>
              <a:defRPr sz="563" b="0" i="0" u="none" strike="noStrike" cap="none">
                <a:solidFill>
                  <a:schemeClr val="dk1"/>
                </a:solidFill>
                <a:latin typeface="Calibri"/>
                <a:ea typeface="Calibri"/>
                <a:cs typeface="Calibri"/>
                <a:sym typeface="Calibri"/>
              </a:defRPr>
            </a:lvl5pPr>
            <a:lvl6pPr marL="2743200" marR="0" lvl="5" indent="-228600" algn="l">
              <a:lnSpc>
                <a:spcPct val="90000"/>
              </a:lnSpc>
              <a:spcBef>
                <a:spcPts val="281"/>
              </a:spcBef>
              <a:spcAft>
                <a:spcPts val="0"/>
              </a:spcAft>
              <a:buClr>
                <a:schemeClr val="dk1"/>
              </a:buClr>
              <a:buSzPts val="1000"/>
              <a:buFont typeface="Arial"/>
              <a:buNone/>
              <a:defRPr sz="563" b="0" i="0" u="none" strike="noStrike" cap="none">
                <a:solidFill>
                  <a:schemeClr val="dk1"/>
                </a:solidFill>
                <a:latin typeface="Calibri"/>
                <a:ea typeface="Calibri"/>
                <a:cs typeface="Calibri"/>
                <a:sym typeface="Calibri"/>
              </a:defRPr>
            </a:lvl6pPr>
            <a:lvl7pPr marL="3200400" marR="0" lvl="6" indent="-228600" algn="l">
              <a:lnSpc>
                <a:spcPct val="90000"/>
              </a:lnSpc>
              <a:spcBef>
                <a:spcPts val="281"/>
              </a:spcBef>
              <a:spcAft>
                <a:spcPts val="0"/>
              </a:spcAft>
              <a:buClr>
                <a:schemeClr val="dk1"/>
              </a:buClr>
              <a:buSzPts val="1000"/>
              <a:buFont typeface="Arial"/>
              <a:buNone/>
              <a:defRPr sz="563" b="0" i="0" u="none" strike="noStrike" cap="none">
                <a:solidFill>
                  <a:schemeClr val="dk1"/>
                </a:solidFill>
                <a:latin typeface="Calibri"/>
                <a:ea typeface="Calibri"/>
                <a:cs typeface="Calibri"/>
                <a:sym typeface="Calibri"/>
              </a:defRPr>
            </a:lvl7pPr>
            <a:lvl8pPr marL="3657600" marR="0" lvl="7" indent="-228600" algn="l">
              <a:lnSpc>
                <a:spcPct val="90000"/>
              </a:lnSpc>
              <a:spcBef>
                <a:spcPts val="281"/>
              </a:spcBef>
              <a:spcAft>
                <a:spcPts val="0"/>
              </a:spcAft>
              <a:buClr>
                <a:schemeClr val="dk1"/>
              </a:buClr>
              <a:buSzPts val="1000"/>
              <a:buFont typeface="Arial"/>
              <a:buNone/>
              <a:defRPr sz="563" b="0" i="0" u="none" strike="noStrike" cap="none">
                <a:solidFill>
                  <a:schemeClr val="dk1"/>
                </a:solidFill>
                <a:latin typeface="Calibri"/>
                <a:ea typeface="Calibri"/>
                <a:cs typeface="Calibri"/>
                <a:sym typeface="Calibri"/>
              </a:defRPr>
            </a:lvl8pPr>
            <a:lvl9pPr marL="4114800" marR="0" lvl="8" indent="-228600" algn="l">
              <a:lnSpc>
                <a:spcPct val="90000"/>
              </a:lnSpc>
              <a:spcBef>
                <a:spcPts val="281"/>
              </a:spcBef>
              <a:spcAft>
                <a:spcPts val="0"/>
              </a:spcAft>
              <a:buClr>
                <a:schemeClr val="dk1"/>
              </a:buClr>
              <a:buSzPts val="1000"/>
              <a:buFont typeface="Arial"/>
              <a:buNone/>
              <a:defRPr sz="563" b="0" i="0" u="none" strike="noStrike" cap="none">
                <a:solidFill>
                  <a:schemeClr val="dk1"/>
                </a:solidFill>
                <a:latin typeface="Calibri"/>
                <a:ea typeface="Calibri"/>
                <a:cs typeface="Calibri"/>
                <a:sym typeface="Calibri"/>
              </a:defRPr>
            </a:lvl9pPr>
          </a:lstStyle>
          <a:p>
            <a:endParaRPr/>
          </a:p>
        </p:txBody>
      </p:sp>
      <p:sp>
        <p:nvSpPr>
          <p:cNvPr id="128" name="Google Shape;128;p108"/>
          <p:cNvSpPr txBox="1">
            <a:spLocks noGrp="1"/>
          </p:cNvSpPr>
          <p:nvPr>
            <p:ph type="dt" idx="10"/>
          </p:nvPr>
        </p:nvSpPr>
        <p:spPr>
          <a:xfrm>
            <a:off x="471488" y="4767264"/>
            <a:ext cx="1543050"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29" name="Google Shape;129;p108"/>
          <p:cNvSpPr txBox="1">
            <a:spLocks noGrp="1"/>
          </p:cNvSpPr>
          <p:nvPr>
            <p:ph type="ftr" idx="11"/>
          </p:nvPr>
        </p:nvSpPr>
        <p:spPr>
          <a:xfrm>
            <a:off x="2271713" y="4767264"/>
            <a:ext cx="2314575"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30" name="Google Shape;130;p108"/>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1"/>
        <p:cNvGrpSpPr/>
        <p:nvPr/>
      </p:nvGrpSpPr>
      <p:grpSpPr>
        <a:xfrm>
          <a:off x="0" y="0"/>
          <a:ext cx="0" cy="0"/>
          <a:chOff x="0" y="0"/>
          <a:chExt cx="0" cy="0"/>
        </a:xfrm>
      </p:grpSpPr>
      <p:sp>
        <p:nvSpPr>
          <p:cNvPr id="132" name="Google Shape;132;p109"/>
          <p:cNvSpPr txBox="1">
            <a:spLocks noGrp="1"/>
          </p:cNvSpPr>
          <p:nvPr>
            <p:ph type="title"/>
          </p:nvPr>
        </p:nvSpPr>
        <p:spPr>
          <a:xfrm>
            <a:off x="472381" y="342900"/>
            <a:ext cx="2211884" cy="120015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Calibri"/>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endParaRPr/>
          </a:p>
        </p:txBody>
      </p:sp>
      <p:sp>
        <p:nvSpPr>
          <p:cNvPr id="133" name="Google Shape;133;p109"/>
          <p:cNvSpPr>
            <a:spLocks noGrp="1"/>
          </p:cNvSpPr>
          <p:nvPr>
            <p:ph type="pic" idx="2"/>
          </p:nvPr>
        </p:nvSpPr>
        <p:spPr>
          <a:xfrm>
            <a:off x="2915543" y="740571"/>
            <a:ext cx="3471863" cy="3655219"/>
          </a:xfrm>
          <a:prstGeom prst="rect">
            <a:avLst/>
          </a:prstGeom>
          <a:noFill/>
          <a:ln>
            <a:noFill/>
          </a:ln>
        </p:spPr>
      </p:sp>
      <p:sp>
        <p:nvSpPr>
          <p:cNvPr id="134" name="Google Shape;134;p109"/>
          <p:cNvSpPr txBox="1">
            <a:spLocks noGrp="1"/>
          </p:cNvSpPr>
          <p:nvPr>
            <p:ph type="body" idx="1"/>
          </p:nvPr>
        </p:nvSpPr>
        <p:spPr>
          <a:xfrm>
            <a:off x="472381" y="1543051"/>
            <a:ext cx="2211884" cy="2858691"/>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563"/>
              </a:spcBef>
              <a:spcAft>
                <a:spcPts val="0"/>
              </a:spcAft>
              <a:buClr>
                <a:schemeClr val="dk1"/>
              </a:buClr>
              <a:buSzPts val="1600"/>
              <a:buFont typeface="Arial"/>
              <a:buNone/>
              <a:defRPr sz="900" b="0" i="0" u="none" strike="noStrike" cap="none">
                <a:solidFill>
                  <a:schemeClr val="dk1"/>
                </a:solidFill>
                <a:latin typeface="Calibri"/>
                <a:ea typeface="Calibri"/>
                <a:cs typeface="Calibri"/>
                <a:sym typeface="Calibri"/>
              </a:defRPr>
            </a:lvl1pPr>
            <a:lvl2pPr marL="914400" marR="0" lvl="1" indent="-228600" algn="l">
              <a:lnSpc>
                <a:spcPct val="90000"/>
              </a:lnSpc>
              <a:spcBef>
                <a:spcPts val="281"/>
              </a:spcBef>
              <a:spcAft>
                <a:spcPts val="0"/>
              </a:spcAft>
              <a:buClr>
                <a:schemeClr val="dk1"/>
              </a:buClr>
              <a:buSzPts val="1400"/>
              <a:buFont typeface="Arial"/>
              <a:buNone/>
              <a:defRPr sz="788" b="0" i="0" u="none" strike="noStrike" cap="none">
                <a:solidFill>
                  <a:schemeClr val="dk1"/>
                </a:solidFill>
                <a:latin typeface="Calibri"/>
                <a:ea typeface="Calibri"/>
                <a:cs typeface="Calibri"/>
                <a:sym typeface="Calibri"/>
              </a:defRPr>
            </a:lvl2pPr>
            <a:lvl3pPr marL="1371600" marR="0" lvl="2" indent="-228600" algn="l">
              <a:lnSpc>
                <a:spcPct val="90000"/>
              </a:lnSpc>
              <a:spcBef>
                <a:spcPts val="281"/>
              </a:spcBef>
              <a:spcAft>
                <a:spcPts val="0"/>
              </a:spcAft>
              <a:buClr>
                <a:schemeClr val="dk1"/>
              </a:buClr>
              <a:buSzPts val="1200"/>
              <a:buFont typeface="Arial"/>
              <a:buNone/>
              <a:defRPr sz="675" b="0" i="0" u="none" strike="noStrike" cap="none">
                <a:solidFill>
                  <a:schemeClr val="dk1"/>
                </a:solidFill>
                <a:latin typeface="Calibri"/>
                <a:ea typeface="Calibri"/>
                <a:cs typeface="Calibri"/>
                <a:sym typeface="Calibri"/>
              </a:defRPr>
            </a:lvl3pPr>
            <a:lvl4pPr marL="1828800" marR="0" lvl="3" indent="-228600" algn="l">
              <a:lnSpc>
                <a:spcPct val="90000"/>
              </a:lnSpc>
              <a:spcBef>
                <a:spcPts val="281"/>
              </a:spcBef>
              <a:spcAft>
                <a:spcPts val="0"/>
              </a:spcAft>
              <a:buClr>
                <a:schemeClr val="dk1"/>
              </a:buClr>
              <a:buSzPts val="1000"/>
              <a:buFont typeface="Arial"/>
              <a:buNone/>
              <a:defRPr sz="563" b="0" i="0" u="none" strike="noStrike" cap="none">
                <a:solidFill>
                  <a:schemeClr val="dk1"/>
                </a:solidFill>
                <a:latin typeface="Calibri"/>
                <a:ea typeface="Calibri"/>
                <a:cs typeface="Calibri"/>
                <a:sym typeface="Calibri"/>
              </a:defRPr>
            </a:lvl4pPr>
            <a:lvl5pPr marL="2286000" marR="0" lvl="4" indent="-228600" algn="l">
              <a:lnSpc>
                <a:spcPct val="90000"/>
              </a:lnSpc>
              <a:spcBef>
                <a:spcPts val="281"/>
              </a:spcBef>
              <a:spcAft>
                <a:spcPts val="0"/>
              </a:spcAft>
              <a:buClr>
                <a:schemeClr val="dk1"/>
              </a:buClr>
              <a:buSzPts val="1000"/>
              <a:buFont typeface="Arial"/>
              <a:buNone/>
              <a:defRPr sz="563" b="0" i="0" u="none" strike="noStrike" cap="none">
                <a:solidFill>
                  <a:schemeClr val="dk1"/>
                </a:solidFill>
                <a:latin typeface="Calibri"/>
                <a:ea typeface="Calibri"/>
                <a:cs typeface="Calibri"/>
                <a:sym typeface="Calibri"/>
              </a:defRPr>
            </a:lvl5pPr>
            <a:lvl6pPr marL="2743200" marR="0" lvl="5" indent="-228600" algn="l">
              <a:lnSpc>
                <a:spcPct val="90000"/>
              </a:lnSpc>
              <a:spcBef>
                <a:spcPts val="281"/>
              </a:spcBef>
              <a:spcAft>
                <a:spcPts val="0"/>
              </a:spcAft>
              <a:buClr>
                <a:schemeClr val="dk1"/>
              </a:buClr>
              <a:buSzPts val="1000"/>
              <a:buFont typeface="Arial"/>
              <a:buNone/>
              <a:defRPr sz="563" b="0" i="0" u="none" strike="noStrike" cap="none">
                <a:solidFill>
                  <a:schemeClr val="dk1"/>
                </a:solidFill>
                <a:latin typeface="Calibri"/>
                <a:ea typeface="Calibri"/>
                <a:cs typeface="Calibri"/>
                <a:sym typeface="Calibri"/>
              </a:defRPr>
            </a:lvl6pPr>
            <a:lvl7pPr marL="3200400" marR="0" lvl="6" indent="-228600" algn="l">
              <a:lnSpc>
                <a:spcPct val="90000"/>
              </a:lnSpc>
              <a:spcBef>
                <a:spcPts val="281"/>
              </a:spcBef>
              <a:spcAft>
                <a:spcPts val="0"/>
              </a:spcAft>
              <a:buClr>
                <a:schemeClr val="dk1"/>
              </a:buClr>
              <a:buSzPts val="1000"/>
              <a:buFont typeface="Arial"/>
              <a:buNone/>
              <a:defRPr sz="563" b="0" i="0" u="none" strike="noStrike" cap="none">
                <a:solidFill>
                  <a:schemeClr val="dk1"/>
                </a:solidFill>
                <a:latin typeface="Calibri"/>
                <a:ea typeface="Calibri"/>
                <a:cs typeface="Calibri"/>
                <a:sym typeface="Calibri"/>
              </a:defRPr>
            </a:lvl7pPr>
            <a:lvl8pPr marL="3657600" marR="0" lvl="7" indent="-228600" algn="l">
              <a:lnSpc>
                <a:spcPct val="90000"/>
              </a:lnSpc>
              <a:spcBef>
                <a:spcPts val="281"/>
              </a:spcBef>
              <a:spcAft>
                <a:spcPts val="0"/>
              </a:spcAft>
              <a:buClr>
                <a:schemeClr val="dk1"/>
              </a:buClr>
              <a:buSzPts val="1000"/>
              <a:buFont typeface="Arial"/>
              <a:buNone/>
              <a:defRPr sz="563" b="0" i="0" u="none" strike="noStrike" cap="none">
                <a:solidFill>
                  <a:schemeClr val="dk1"/>
                </a:solidFill>
                <a:latin typeface="Calibri"/>
                <a:ea typeface="Calibri"/>
                <a:cs typeface="Calibri"/>
                <a:sym typeface="Calibri"/>
              </a:defRPr>
            </a:lvl8pPr>
            <a:lvl9pPr marL="4114800" marR="0" lvl="8" indent="-228600" algn="l">
              <a:lnSpc>
                <a:spcPct val="90000"/>
              </a:lnSpc>
              <a:spcBef>
                <a:spcPts val="281"/>
              </a:spcBef>
              <a:spcAft>
                <a:spcPts val="0"/>
              </a:spcAft>
              <a:buClr>
                <a:schemeClr val="dk1"/>
              </a:buClr>
              <a:buSzPts val="1000"/>
              <a:buFont typeface="Arial"/>
              <a:buNone/>
              <a:defRPr sz="563" b="0" i="0" u="none" strike="noStrike" cap="none">
                <a:solidFill>
                  <a:schemeClr val="dk1"/>
                </a:solidFill>
                <a:latin typeface="Calibri"/>
                <a:ea typeface="Calibri"/>
                <a:cs typeface="Calibri"/>
                <a:sym typeface="Calibri"/>
              </a:defRPr>
            </a:lvl9pPr>
          </a:lstStyle>
          <a:p>
            <a:endParaRPr/>
          </a:p>
        </p:txBody>
      </p:sp>
      <p:sp>
        <p:nvSpPr>
          <p:cNvPr id="135" name="Google Shape;135;p109"/>
          <p:cNvSpPr txBox="1">
            <a:spLocks noGrp="1"/>
          </p:cNvSpPr>
          <p:nvPr>
            <p:ph type="dt" idx="10"/>
          </p:nvPr>
        </p:nvSpPr>
        <p:spPr>
          <a:xfrm>
            <a:off x="471488" y="4767264"/>
            <a:ext cx="1543050"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36" name="Google Shape;136;p109"/>
          <p:cNvSpPr txBox="1">
            <a:spLocks noGrp="1"/>
          </p:cNvSpPr>
          <p:nvPr>
            <p:ph type="ftr" idx="11"/>
          </p:nvPr>
        </p:nvSpPr>
        <p:spPr>
          <a:xfrm>
            <a:off x="2271713" y="4767264"/>
            <a:ext cx="2314575"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37" name="Google Shape;137;p109"/>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Google Shape;139;p110"/>
          <p:cNvSpPr txBox="1">
            <a:spLocks noGrp="1"/>
          </p:cNvSpPr>
          <p:nvPr>
            <p:ph type="title"/>
          </p:nvPr>
        </p:nvSpPr>
        <p:spPr>
          <a:xfrm>
            <a:off x="471488" y="273845"/>
            <a:ext cx="5915025" cy="99417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2475"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endParaRPr/>
          </a:p>
        </p:txBody>
      </p:sp>
      <p:sp>
        <p:nvSpPr>
          <p:cNvPr id="140" name="Google Shape;140;p110"/>
          <p:cNvSpPr txBox="1">
            <a:spLocks noGrp="1"/>
          </p:cNvSpPr>
          <p:nvPr>
            <p:ph type="body" idx="1"/>
          </p:nvPr>
        </p:nvSpPr>
        <p:spPr>
          <a:xfrm rot="5400000">
            <a:off x="1797248" y="43458"/>
            <a:ext cx="3263504" cy="5915025"/>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alibri"/>
                <a:ea typeface="Calibri"/>
                <a:cs typeface="Calibri"/>
                <a:sym typeface="Calibri"/>
              </a:defRPr>
            </a:lvl1pPr>
            <a:lvl2pPr marL="914400" marR="0" lvl="1" indent="-381000" algn="l">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alibri"/>
                <a:ea typeface="Calibri"/>
                <a:cs typeface="Calibri"/>
                <a:sym typeface="Calibri"/>
              </a:defRPr>
            </a:lvl2pPr>
            <a:lvl3pPr marL="1371600" marR="0" lvl="2" indent="-355600" algn="l">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3pPr>
            <a:lvl4pPr marL="1828800" marR="0" lvl="3"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4pPr>
            <a:lvl5pPr marL="2286000" marR="0" lvl="4"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5pPr>
            <a:lvl6pPr marL="2743200" marR="0" lvl="5"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L="3200400" marR="0" lvl="6"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L="3657600" marR="0" lvl="7"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L="4114800" marR="0" lvl="8"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41" name="Google Shape;141;p110"/>
          <p:cNvSpPr txBox="1">
            <a:spLocks noGrp="1"/>
          </p:cNvSpPr>
          <p:nvPr>
            <p:ph type="dt" idx="10"/>
          </p:nvPr>
        </p:nvSpPr>
        <p:spPr>
          <a:xfrm>
            <a:off x="471488" y="4767264"/>
            <a:ext cx="1543050"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42" name="Google Shape;142;p110"/>
          <p:cNvSpPr txBox="1">
            <a:spLocks noGrp="1"/>
          </p:cNvSpPr>
          <p:nvPr>
            <p:ph type="ftr" idx="11"/>
          </p:nvPr>
        </p:nvSpPr>
        <p:spPr>
          <a:xfrm>
            <a:off x="2271713" y="4767264"/>
            <a:ext cx="2314575"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43" name="Google Shape;143;p110"/>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111"/>
          <p:cNvSpPr txBox="1">
            <a:spLocks noGrp="1"/>
          </p:cNvSpPr>
          <p:nvPr>
            <p:ph type="title"/>
          </p:nvPr>
        </p:nvSpPr>
        <p:spPr>
          <a:xfrm rot="5400000">
            <a:off x="3467695" y="1713906"/>
            <a:ext cx="4358879" cy="1478756"/>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2475"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endParaRPr/>
          </a:p>
        </p:txBody>
      </p:sp>
      <p:sp>
        <p:nvSpPr>
          <p:cNvPr id="146" name="Google Shape;146;p111"/>
          <p:cNvSpPr txBox="1">
            <a:spLocks noGrp="1"/>
          </p:cNvSpPr>
          <p:nvPr>
            <p:ph type="body" idx="1"/>
          </p:nvPr>
        </p:nvSpPr>
        <p:spPr>
          <a:xfrm rot="5400000">
            <a:off x="467320" y="278011"/>
            <a:ext cx="4358879" cy="4350544"/>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alibri"/>
                <a:ea typeface="Calibri"/>
                <a:cs typeface="Calibri"/>
                <a:sym typeface="Calibri"/>
              </a:defRPr>
            </a:lvl1pPr>
            <a:lvl2pPr marL="914400" marR="0" lvl="1" indent="-381000" algn="l">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alibri"/>
                <a:ea typeface="Calibri"/>
                <a:cs typeface="Calibri"/>
                <a:sym typeface="Calibri"/>
              </a:defRPr>
            </a:lvl2pPr>
            <a:lvl3pPr marL="1371600" marR="0" lvl="2" indent="-355600" algn="l">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3pPr>
            <a:lvl4pPr marL="1828800" marR="0" lvl="3"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4pPr>
            <a:lvl5pPr marL="2286000" marR="0" lvl="4"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5pPr>
            <a:lvl6pPr marL="2743200" marR="0" lvl="5"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L="3200400" marR="0" lvl="6"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L="3657600" marR="0" lvl="7"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L="4114800" marR="0" lvl="8" indent="-342900" algn="l">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47" name="Google Shape;147;p111"/>
          <p:cNvSpPr txBox="1">
            <a:spLocks noGrp="1"/>
          </p:cNvSpPr>
          <p:nvPr>
            <p:ph type="dt" idx="10"/>
          </p:nvPr>
        </p:nvSpPr>
        <p:spPr>
          <a:xfrm>
            <a:off x="471488" y="4767264"/>
            <a:ext cx="1543050"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48" name="Google Shape;148;p111"/>
          <p:cNvSpPr txBox="1">
            <a:spLocks noGrp="1"/>
          </p:cNvSpPr>
          <p:nvPr>
            <p:ph type="ftr" idx="11"/>
          </p:nvPr>
        </p:nvSpPr>
        <p:spPr>
          <a:xfrm>
            <a:off x="2271713" y="4767264"/>
            <a:ext cx="2314575"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149" name="Google Shape;149;p111"/>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77"/>
          <p:cNvSpPr txBox="1">
            <a:spLocks noGrp="1"/>
          </p:cNvSpPr>
          <p:nvPr>
            <p:ph type="title"/>
          </p:nvPr>
        </p:nvSpPr>
        <p:spPr>
          <a:xfrm>
            <a:off x="471488" y="273845"/>
            <a:ext cx="5915025"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7"/>
          <p:cNvSpPr txBox="1">
            <a:spLocks noGrp="1"/>
          </p:cNvSpPr>
          <p:nvPr>
            <p:ph type="dt" idx="10"/>
          </p:nvPr>
        </p:nvSpPr>
        <p:spPr>
          <a:xfrm>
            <a:off x="471488" y="4767264"/>
            <a:ext cx="154305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7"/>
          <p:cNvSpPr txBox="1">
            <a:spLocks noGrp="1"/>
          </p:cNvSpPr>
          <p:nvPr>
            <p:ph type="ftr" idx="11"/>
          </p:nvPr>
        </p:nvSpPr>
        <p:spPr>
          <a:xfrm>
            <a:off x="2271713" y="4767264"/>
            <a:ext cx="231457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7"/>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19"/>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D550BA-6E7D-FF40-A935-5AD5333873BF}"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A7D21-A240-B441-9BB7-257A81E00EFC}" type="slidenum">
              <a:rPr lang="en-US" smtClean="0"/>
              <a:t>‹#›</a:t>
            </a:fld>
            <a:endParaRPr lang="en-US"/>
          </a:p>
        </p:txBody>
      </p:sp>
    </p:spTree>
    <p:extLst>
      <p:ext uri="{BB962C8B-B14F-4D97-AF65-F5344CB8AC3E}">
        <p14:creationId xmlns:p14="http://schemas.microsoft.com/office/powerpoint/2010/main" val="526844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D550BA-6E7D-FF40-A935-5AD5333873BF}"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A7D21-A240-B441-9BB7-257A81E00EFC}" type="slidenum">
              <a:rPr lang="en-US" smtClean="0"/>
              <a:t>‹#›</a:t>
            </a:fld>
            <a:endParaRPr lang="en-US"/>
          </a:p>
        </p:txBody>
      </p:sp>
    </p:spTree>
    <p:extLst>
      <p:ext uri="{BB962C8B-B14F-4D97-AF65-F5344CB8AC3E}">
        <p14:creationId xmlns:p14="http://schemas.microsoft.com/office/powerpoint/2010/main" val="169915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50BA-6E7D-FF40-A935-5AD5333873BF}"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A7D21-A240-B441-9BB7-257A81E00EFC}" type="slidenum">
              <a:rPr lang="en-US" smtClean="0"/>
              <a:t>‹#›</a:t>
            </a:fld>
            <a:endParaRPr lang="en-US"/>
          </a:p>
        </p:txBody>
      </p:sp>
    </p:spTree>
    <p:extLst>
      <p:ext uri="{BB962C8B-B14F-4D97-AF65-F5344CB8AC3E}">
        <p14:creationId xmlns:p14="http://schemas.microsoft.com/office/powerpoint/2010/main" val="16207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D550BA-6E7D-FF40-A935-5AD5333873BF}"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A7D21-A240-B441-9BB7-257A81E00EFC}" type="slidenum">
              <a:rPr lang="en-US" smtClean="0"/>
              <a:t>‹#›</a:t>
            </a:fld>
            <a:endParaRPr lang="en-US"/>
          </a:p>
        </p:txBody>
      </p:sp>
    </p:spTree>
    <p:extLst>
      <p:ext uri="{BB962C8B-B14F-4D97-AF65-F5344CB8AC3E}">
        <p14:creationId xmlns:p14="http://schemas.microsoft.com/office/powerpoint/2010/main" val="4234364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D550BA-6E7D-FF40-A935-5AD5333873BF}"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A7D21-A240-B441-9BB7-257A81E00EFC}" type="slidenum">
              <a:rPr lang="en-US" smtClean="0"/>
              <a:t>‹#›</a:t>
            </a:fld>
            <a:endParaRPr lang="en-US"/>
          </a:p>
        </p:txBody>
      </p:sp>
    </p:spTree>
    <p:extLst>
      <p:ext uri="{BB962C8B-B14F-4D97-AF65-F5344CB8AC3E}">
        <p14:creationId xmlns:p14="http://schemas.microsoft.com/office/powerpoint/2010/main" val="1359957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D550BA-6E7D-FF40-A935-5AD5333873BF}"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A7D21-A240-B441-9BB7-257A81E00EFC}" type="slidenum">
              <a:rPr lang="en-US" smtClean="0"/>
              <a:t>‹#›</a:t>
            </a:fld>
            <a:endParaRPr lang="en-US"/>
          </a:p>
        </p:txBody>
      </p:sp>
    </p:spTree>
    <p:extLst>
      <p:ext uri="{BB962C8B-B14F-4D97-AF65-F5344CB8AC3E}">
        <p14:creationId xmlns:p14="http://schemas.microsoft.com/office/powerpoint/2010/main" val="558663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550BA-6E7D-FF40-A935-5AD5333873BF}"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A7D21-A240-B441-9BB7-257A81E00EFC}" type="slidenum">
              <a:rPr lang="en-US" smtClean="0"/>
              <a:t>‹#›</a:t>
            </a:fld>
            <a:endParaRPr lang="en-US"/>
          </a:p>
        </p:txBody>
      </p:sp>
    </p:spTree>
    <p:extLst>
      <p:ext uri="{BB962C8B-B14F-4D97-AF65-F5344CB8AC3E}">
        <p14:creationId xmlns:p14="http://schemas.microsoft.com/office/powerpoint/2010/main" val="3177846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076326"/>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6D550BA-6E7D-FF40-A935-5AD5333873BF}"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A7D21-A240-B441-9BB7-257A81E00EFC}" type="slidenum">
              <a:rPr lang="en-US" smtClean="0"/>
              <a:t>‹#›</a:t>
            </a:fld>
            <a:endParaRPr lang="en-US"/>
          </a:p>
        </p:txBody>
      </p:sp>
    </p:spTree>
    <p:extLst>
      <p:ext uri="{BB962C8B-B14F-4D97-AF65-F5344CB8AC3E}">
        <p14:creationId xmlns:p14="http://schemas.microsoft.com/office/powerpoint/2010/main" val="1320876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3"/>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6D550BA-6E7D-FF40-A935-5AD5333873BF}"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A7D21-A240-B441-9BB7-257A81E00EFC}" type="slidenum">
              <a:rPr lang="en-US" smtClean="0"/>
              <a:t>‹#›</a:t>
            </a:fld>
            <a:endParaRPr lang="en-US"/>
          </a:p>
        </p:txBody>
      </p:sp>
    </p:spTree>
    <p:extLst>
      <p:ext uri="{BB962C8B-B14F-4D97-AF65-F5344CB8AC3E}">
        <p14:creationId xmlns:p14="http://schemas.microsoft.com/office/powerpoint/2010/main" val="3637700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D550BA-6E7D-FF40-A935-5AD5333873BF}"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A7D21-A240-B441-9BB7-257A81E00EFC}" type="slidenum">
              <a:rPr lang="en-US" smtClean="0"/>
              <a:t>‹#›</a:t>
            </a:fld>
            <a:endParaRPr lang="en-US"/>
          </a:p>
        </p:txBody>
      </p:sp>
    </p:spTree>
    <p:extLst>
      <p:ext uri="{BB962C8B-B14F-4D97-AF65-F5344CB8AC3E}">
        <p14:creationId xmlns:p14="http://schemas.microsoft.com/office/powerpoint/2010/main" val="340056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62"/>
          <p:cNvSpPr txBox="1">
            <a:spLocks noGrp="1"/>
          </p:cNvSpPr>
          <p:nvPr>
            <p:ph type="title"/>
          </p:nvPr>
        </p:nvSpPr>
        <p:spPr>
          <a:xfrm>
            <a:off x="471488" y="273845"/>
            <a:ext cx="5915025"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2"/>
          <p:cNvSpPr txBox="1">
            <a:spLocks noGrp="1"/>
          </p:cNvSpPr>
          <p:nvPr>
            <p:ph type="body" idx="1"/>
          </p:nvPr>
        </p:nvSpPr>
        <p:spPr>
          <a:xfrm>
            <a:off x="471488" y="1369219"/>
            <a:ext cx="5915025"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2"/>
              </a:spcBef>
              <a:spcAft>
                <a:spcPts val="0"/>
              </a:spcAft>
              <a:buClr>
                <a:schemeClr val="dk1"/>
              </a:buClr>
              <a:buSzPts val="1800"/>
              <a:buChar char="•"/>
              <a:defRPr/>
            </a:lvl1pPr>
            <a:lvl2pPr marL="914400" lvl="1" indent="-342900" algn="l">
              <a:lnSpc>
                <a:spcPct val="90000"/>
              </a:lnSpc>
              <a:spcBef>
                <a:spcPts val="211"/>
              </a:spcBef>
              <a:spcAft>
                <a:spcPts val="0"/>
              </a:spcAft>
              <a:buClr>
                <a:schemeClr val="dk1"/>
              </a:buClr>
              <a:buSzPts val="1800"/>
              <a:buChar char="•"/>
              <a:defRPr/>
            </a:lvl2pPr>
            <a:lvl3pPr marL="1371600" lvl="2" indent="-342900" algn="l">
              <a:lnSpc>
                <a:spcPct val="90000"/>
              </a:lnSpc>
              <a:spcBef>
                <a:spcPts val="211"/>
              </a:spcBef>
              <a:spcAft>
                <a:spcPts val="0"/>
              </a:spcAft>
              <a:buClr>
                <a:schemeClr val="dk1"/>
              </a:buClr>
              <a:buSzPts val="1800"/>
              <a:buChar char="•"/>
              <a:defRPr/>
            </a:lvl3pPr>
            <a:lvl4pPr marL="1828800" lvl="3" indent="-342900" algn="l">
              <a:lnSpc>
                <a:spcPct val="90000"/>
              </a:lnSpc>
              <a:spcBef>
                <a:spcPts val="211"/>
              </a:spcBef>
              <a:spcAft>
                <a:spcPts val="0"/>
              </a:spcAft>
              <a:buClr>
                <a:schemeClr val="dk1"/>
              </a:buClr>
              <a:buSzPts val="1800"/>
              <a:buChar char="•"/>
              <a:defRPr/>
            </a:lvl4pPr>
            <a:lvl5pPr marL="2286000" lvl="4" indent="-342900" algn="l">
              <a:lnSpc>
                <a:spcPct val="90000"/>
              </a:lnSpc>
              <a:spcBef>
                <a:spcPts val="211"/>
              </a:spcBef>
              <a:spcAft>
                <a:spcPts val="0"/>
              </a:spcAft>
              <a:buClr>
                <a:schemeClr val="dk1"/>
              </a:buClr>
              <a:buSzPts val="1800"/>
              <a:buChar char="•"/>
              <a:defRPr/>
            </a:lvl5pPr>
            <a:lvl6pPr marL="2743200" lvl="5" indent="-342900" algn="l">
              <a:lnSpc>
                <a:spcPct val="90000"/>
              </a:lnSpc>
              <a:spcBef>
                <a:spcPts val="211"/>
              </a:spcBef>
              <a:spcAft>
                <a:spcPts val="0"/>
              </a:spcAft>
              <a:buClr>
                <a:schemeClr val="dk1"/>
              </a:buClr>
              <a:buSzPts val="1800"/>
              <a:buChar char="•"/>
              <a:defRPr/>
            </a:lvl6pPr>
            <a:lvl7pPr marL="3200400" lvl="6" indent="-342900" algn="l">
              <a:lnSpc>
                <a:spcPct val="90000"/>
              </a:lnSpc>
              <a:spcBef>
                <a:spcPts val="211"/>
              </a:spcBef>
              <a:spcAft>
                <a:spcPts val="0"/>
              </a:spcAft>
              <a:buClr>
                <a:schemeClr val="dk1"/>
              </a:buClr>
              <a:buSzPts val="1800"/>
              <a:buChar char="•"/>
              <a:defRPr/>
            </a:lvl7pPr>
            <a:lvl8pPr marL="3657600" lvl="7" indent="-342900" algn="l">
              <a:lnSpc>
                <a:spcPct val="90000"/>
              </a:lnSpc>
              <a:spcBef>
                <a:spcPts val="211"/>
              </a:spcBef>
              <a:spcAft>
                <a:spcPts val="0"/>
              </a:spcAft>
              <a:buClr>
                <a:schemeClr val="dk1"/>
              </a:buClr>
              <a:buSzPts val="1800"/>
              <a:buChar char="•"/>
              <a:defRPr/>
            </a:lvl8pPr>
            <a:lvl9pPr marL="4114800" lvl="8" indent="-342900" algn="l">
              <a:lnSpc>
                <a:spcPct val="90000"/>
              </a:lnSpc>
              <a:spcBef>
                <a:spcPts val="211"/>
              </a:spcBef>
              <a:spcAft>
                <a:spcPts val="0"/>
              </a:spcAft>
              <a:buClr>
                <a:schemeClr val="dk1"/>
              </a:buClr>
              <a:buSzPts val="1800"/>
              <a:buChar char="•"/>
              <a:defRPr/>
            </a:lvl9pPr>
          </a:lstStyle>
          <a:p>
            <a:endParaRPr/>
          </a:p>
        </p:txBody>
      </p:sp>
      <p:sp>
        <p:nvSpPr>
          <p:cNvPr id="26" name="Google Shape;26;p62"/>
          <p:cNvSpPr txBox="1">
            <a:spLocks noGrp="1"/>
          </p:cNvSpPr>
          <p:nvPr>
            <p:ph type="dt" idx="10"/>
          </p:nvPr>
        </p:nvSpPr>
        <p:spPr>
          <a:xfrm>
            <a:off x="471488" y="4767264"/>
            <a:ext cx="154305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2"/>
          <p:cNvSpPr txBox="1">
            <a:spLocks noGrp="1"/>
          </p:cNvSpPr>
          <p:nvPr>
            <p:ph type="ftr" idx="11"/>
          </p:nvPr>
        </p:nvSpPr>
        <p:spPr>
          <a:xfrm>
            <a:off x="2271713" y="4767264"/>
            <a:ext cx="231457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2"/>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D550BA-6E7D-FF40-A935-5AD5333873BF}"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A7D21-A240-B441-9BB7-257A81E00EFC}" type="slidenum">
              <a:rPr lang="en-US" smtClean="0"/>
              <a:t>‹#›</a:t>
            </a:fld>
            <a:endParaRPr lang="en-US"/>
          </a:p>
        </p:txBody>
      </p:sp>
    </p:spTree>
    <p:extLst>
      <p:ext uri="{BB962C8B-B14F-4D97-AF65-F5344CB8AC3E}">
        <p14:creationId xmlns:p14="http://schemas.microsoft.com/office/powerpoint/2010/main" val="217236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73"/>
          <p:cNvSpPr txBox="1">
            <a:spLocks noGrp="1"/>
          </p:cNvSpPr>
          <p:nvPr>
            <p:ph type="dt" idx="10"/>
          </p:nvPr>
        </p:nvSpPr>
        <p:spPr>
          <a:xfrm>
            <a:off x="471488" y="4767264"/>
            <a:ext cx="154305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3"/>
          <p:cNvSpPr txBox="1">
            <a:spLocks noGrp="1"/>
          </p:cNvSpPr>
          <p:nvPr>
            <p:ph type="ftr" idx="11"/>
          </p:nvPr>
        </p:nvSpPr>
        <p:spPr>
          <a:xfrm>
            <a:off x="2271713" y="4767264"/>
            <a:ext cx="231457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3"/>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122"/>
          <p:cNvSpPr txBox="1">
            <a:spLocks noGrp="1"/>
          </p:cNvSpPr>
          <p:nvPr>
            <p:ph type="title"/>
          </p:nvPr>
        </p:nvSpPr>
        <p:spPr>
          <a:xfrm>
            <a:off x="467916" y="1282306"/>
            <a:ext cx="5915025"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75"/>
              <a:buFont typeface="Calibri"/>
              <a:buNone/>
              <a:defRPr sz="253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2"/>
          <p:cNvSpPr txBox="1">
            <a:spLocks noGrp="1"/>
          </p:cNvSpPr>
          <p:nvPr>
            <p:ph type="body" idx="1"/>
          </p:nvPr>
        </p:nvSpPr>
        <p:spPr>
          <a:xfrm>
            <a:off x="467916" y="3442099"/>
            <a:ext cx="5915025"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22"/>
              </a:spcBef>
              <a:spcAft>
                <a:spcPts val="0"/>
              </a:spcAft>
              <a:buClr>
                <a:srgbClr val="888888"/>
              </a:buClr>
              <a:buSzPts val="1350"/>
              <a:buNone/>
              <a:defRPr sz="1013">
                <a:solidFill>
                  <a:srgbClr val="888888"/>
                </a:solidFill>
              </a:defRPr>
            </a:lvl1pPr>
            <a:lvl2pPr marL="914400" lvl="1" indent="-228600" algn="l">
              <a:lnSpc>
                <a:spcPct val="90000"/>
              </a:lnSpc>
              <a:spcBef>
                <a:spcPts val="211"/>
              </a:spcBef>
              <a:spcAft>
                <a:spcPts val="0"/>
              </a:spcAft>
              <a:buClr>
                <a:srgbClr val="888888"/>
              </a:buClr>
              <a:buSzPts val="1125"/>
              <a:buNone/>
              <a:defRPr sz="843">
                <a:solidFill>
                  <a:srgbClr val="888888"/>
                </a:solidFill>
              </a:defRPr>
            </a:lvl2pPr>
            <a:lvl3pPr marL="1371600" lvl="2" indent="-228600" algn="l">
              <a:lnSpc>
                <a:spcPct val="90000"/>
              </a:lnSpc>
              <a:spcBef>
                <a:spcPts val="211"/>
              </a:spcBef>
              <a:spcAft>
                <a:spcPts val="0"/>
              </a:spcAft>
              <a:buClr>
                <a:srgbClr val="888888"/>
              </a:buClr>
              <a:buSzPts val="1013"/>
              <a:buNone/>
              <a:defRPr sz="760">
                <a:solidFill>
                  <a:srgbClr val="888888"/>
                </a:solidFill>
              </a:defRPr>
            </a:lvl3pPr>
            <a:lvl4pPr marL="1828800" lvl="3" indent="-228600" algn="l">
              <a:lnSpc>
                <a:spcPct val="90000"/>
              </a:lnSpc>
              <a:spcBef>
                <a:spcPts val="211"/>
              </a:spcBef>
              <a:spcAft>
                <a:spcPts val="0"/>
              </a:spcAft>
              <a:buClr>
                <a:srgbClr val="888888"/>
              </a:buClr>
              <a:buSzPts val="900"/>
              <a:buNone/>
              <a:defRPr sz="675">
                <a:solidFill>
                  <a:srgbClr val="888888"/>
                </a:solidFill>
              </a:defRPr>
            </a:lvl4pPr>
            <a:lvl5pPr marL="2286000" lvl="4" indent="-228600" algn="l">
              <a:lnSpc>
                <a:spcPct val="90000"/>
              </a:lnSpc>
              <a:spcBef>
                <a:spcPts val="211"/>
              </a:spcBef>
              <a:spcAft>
                <a:spcPts val="0"/>
              </a:spcAft>
              <a:buClr>
                <a:srgbClr val="888888"/>
              </a:buClr>
              <a:buSzPts val="900"/>
              <a:buNone/>
              <a:defRPr sz="675">
                <a:solidFill>
                  <a:srgbClr val="888888"/>
                </a:solidFill>
              </a:defRPr>
            </a:lvl5pPr>
            <a:lvl6pPr marL="2743200" lvl="5" indent="-228600" algn="l">
              <a:lnSpc>
                <a:spcPct val="90000"/>
              </a:lnSpc>
              <a:spcBef>
                <a:spcPts val="211"/>
              </a:spcBef>
              <a:spcAft>
                <a:spcPts val="0"/>
              </a:spcAft>
              <a:buClr>
                <a:srgbClr val="888888"/>
              </a:buClr>
              <a:buSzPts val="900"/>
              <a:buNone/>
              <a:defRPr sz="675">
                <a:solidFill>
                  <a:srgbClr val="888888"/>
                </a:solidFill>
              </a:defRPr>
            </a:lvl6pPr>
            <a:lvl7pPr marL="3200400" lvl="6" indent="-228600" algn="l">
              <a:lnSpc>
                <a:spcPct val="90000"/>
              </a:lnSpc>
              <a:spcBef>
                <a:spcPts val="211"/>
              </a:spcBef>
              <a:spcAft>
                <a:spcPts val="0"/>
              </a:spcAft>
              <a:buClr>
                <a:srgbClr val="888888"/>
              </a:buClr>
              <a:buSzPts val="900"/>
              <a:buNone/>
              <a:defRPr sz="675">
                <a:solidFill>
                  <a:srgbClr val="888888"/>
                </a:solidFill>
              </a:defRPr>
            </a:lvl7pPr>
            <a:lvl8pPr marL="3657600" lvl="7" indent="-228600" algn="l">
              <a:lnSpc>
                <a:spcPct val="90000"/>
              </a:lnSpc>
              <a:spcBef>
                <a:spcPts val="211"/>
              </a:spcBef>
              <a:spcAft>
                <a:spcPts val="0"/>
              </a:spcAft>
              <a:buClr>
                <a:srgbClr val="888888"/>
              </a:buClr>
              <a:buSzPts val="900"/>
              <a:buNone/>
              <a:defRPr sz="675">
                <a:solidFill>
                  <a:srgbClr val="888888"/>
                </a:solidFill>
              </a:defRPr>
            </a:lvl8pPr>
            <a:lvl9pPr marL="4114800" lvl="8" indent="-228600" algn="l">
              <a:lnSpc>
                <a:spcPct val="90000"/>
              </a:lnSpc>
              <a:spcBef>
                <a:spcPts val="211"/>
              </a:spcBef>
              <a:spcAft>
                <a:spcPts val="0"/>
              </a:spcAft>
              <a:buClr>
                <a:srgbClr val="888888"/>
              </a:buClr>
              <a:buSzPts val="900"/>
              <a:buNone/>
              <a:defRPr sz="675">
                <a:solidFill>
                  <a:srgbClr val="888888"/>
                </a:solidFill>
              </a:defRPr>
            </a:lvl9pPr>
          </a:lstStyle>
          <a:p>
            <a:endParaRPr/>
          </a:p>
        </p:txBody>
      </p:sp>
      <p:sp>
        <p:nvSpPr>
          <p:cNvPr id="43" name="Google Shape;43;p122"/>
          <p:cNvSpPr txBox="1">
            <a:spLocks noGrp="1"/>
          </p:cNvSpPr>
          <p:nvPr>
            <p:ph type="dt" idx="10"/>
          </p:nvPr>
        </p:nvSpPr>
        <p:spPr>
          <a:xfrm>
            <a:off x="471488" y="4767264"/>
            <a:ext cx="154305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2"/>
          <p:cNvSpPr txBox="1">
            <a:spLocks noGrp="1"/>
          </p:cNvSpPr>
          <p:nvPr>
            <p:ph type="ftr" idx="11"/>
          </p:nvPr>
        </p:nvSpPr>
        <p:spPr>
          <a:xfrm>
            <a:off x="2271713" y="4767264"/>
            <a:ext cx="231457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22"/>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23"/>
          <p:cNvSpPr txBox="1">
            <a:spLocks noGrp="1"/>
          </p:cNvSpPr>
          <p:nvPr>
            <p:ph type="title"/>
          </p:nvPr>
        </p:nvSpPr>
        <p:spPr>
          <a:xfrm>
            <a:off x="472381" y="273845"/>
            <a:ext cx="5915025"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3"/>
          <p:cNvSpPr txBox="1">
            <a:spLocks noGrp="1"/>
          </p:cNvSpPr>
          <p:nvPr>
            <p:ph type="body" idx="1"/>
          </p:nvPr>
        </p:nvSpPr>
        <p:spPr>
          <a:xfrm>
            <a:off x="472381" y="1260872"/>
            <a:ext cx="2901255"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22"/>
              </a:spcBef>
              <a:spcAft>
                <a:spcPts val="0"/>
              </a:spcAft>
              <a:buClr>
                <a:schemeClr val="dk1"/>
              </a:buClr>
              <a:buSzPts val="1350"/>
              <a:buNone/>
              <a:defRPr sz="1013" b="1"/>
            </a:lvl1pPr>
            <a:lvl2pPr marL="914400" lvl="1" indent="-228600" algn="l">
              <a:lnSpc>
                <a:spcPct val="90000"/>
              </a:lnSpc>
              <a:spcBef>
                <a:spcPts val="211"/>
              </a:spcBef>
              <a:spcAft>
                <a:spcPts val="0"/>
              </a:spcAft>
              <a:buClr>
                <a:schemeClr val="dk1"/>
              </a:buClr>
              <a:buSzPts val="1125"/>
              <a:buNone/>
              <a:defRPr sz="843" b="1"/>
            </a:lvl2pPr>
            <a:lvl3pPr marL="1371600" lvl="2" indent="-228600" algn="l">
              <a:lnSpc>
                <a:spcPct val="90000"/>
              </a:lnSpc>
              <a:spcBef>
                <a:spcPts val="211"/>
              </a:spcBef>
              <a:spcAft>
                <a:spcPts val="0"/>
              </a:spcAft>
              <a:buClr>
                <a:schemeClr val="dk1"/>
              </a:buClr>
              <a:buSzPts val="1013"/>
              <a:buNone/>
              <a:defRPr sz="760" b="1"/>
            </a:lvl3pPr>
            <a:lvl4pPr marL="1828800" lvl="3" indent="-228600" algn="l">
              <a:lnSpc>
                <a:spcPct val="90000"/>
              </a:lnSpc>
              <a:spcBef>
                <a:spcPts val="211"/>
              </a:spcBef>
              <a:spcAft>
                <a:spcPts val="0"/>
              </a:spcAft>
              <a:buClr>
                <a:schemeClr val="dk1"/>
              </a:buClr>
              <a:buSzPts val="900"/>
              <a:buNone/>
              <a:defRPr sz="675" b="1"/>
            </a:lvl4pPr>
            <a:lvl5pPr marL="2286000" lvl="4" indent="-228600" algn="l">
              <a:lnSpc>
                <a:spcPct val="90000"/>
              </a:lnSpc>
              <a:spcBef>
                <a:spcPts val="211"/>
              </a:spcBef>
              <a:spcAft>
                <a:spcPts val="0"/>
              </a:spcAft>
              <a:buClr>
                <a:schemeClr val="dk1"/>
              </a:buClr>
              <a:buSzPts val="900"/>
              <a:buNone/>
              <a:defRPr sz="675" b="1"/>
            </a:lvl5pPr>
            <a:lvl6pPr marL="2743200" lvl="5" indent="-228600" algn="l">
              <a:lnSpc>
                <a:spcPct val="90000"/>
              </a:lnSpc>
              <a:spcBef>
                <a:spcPts val="211"/>
              </a:spcBef>
              <a:spcAft>
                <a:spcPts val="0"/>
              </a:spcAft>
              <a:buClr>
                <a:schemeClr val="dk1"/>
              </a:buClr>
              <a:buSzPts val="900"/>
              <a:buNone/>
              <a:defRPr sz="675" b="1"/>
            </a:lvl6pPr>
            <a:lvl7pPr marL="3200400" lvl="6" indent="-228600" algn="l">
              <a:lnSpc>
                <a:spcPct val="90000"/>
              </a:lnSpc>
              <a:spcBef>
                <a:spcPts val="211"/>
              </a:spcBef>
              <a:spcAft>
                <a:spcPts val="0"/>
              </a:spcAft>
              <a:buClr>
                <a:schemeClr val="dk1"/>
              </a:buClr>
              <a:buSzPts val="900"/>
              <a:buNone/>
              <a:defRPr sz="675" b="1"/>
            </a:lvl7pPr>
            <a:lvl8pPr marL="3657600" lvl="7" indent="-228600" algn="l">
              <a:lnSpc>
                <a:spcPct val="90000"/>
              </a:lnSpc>
              <a:spcBef>
                <a:spcPts val="211"/>
              </a:spcBef>
              <a:spcAft>
                <a:spcPts val="0"/>
              </a:spcAft>
              <a:buClr>
                <a:schemeClr val="dk1"/>
              </a:buClr>
              <a:buSzPts val="900"/>
              <a:buNone/>
              <a:defRPr sz="675" b="1"/>
            </a:lvl8pPr>
            <a:lvl9pPr marL="4114800" lvl="8" indent="-228600" algn="l">
              <a:lnSpc>
                <a:spcPct val="90000"/>
              </a:lnSpc>
              <a:spcBef>
                <a:spcPts val="211"/>
              </a:spcBef>
              <a:spcAft>
                <a:spcPts val="0"/>
              </a:spcAft>
              <a:buClr>
                <a:schemeClr val="dk1"/>
              </a:buClr>
              <a:buSzPts val="900"/>
              <a:buNone/>
              <a:defRPr sz="675" b="1"/>
            </a:lvl9pPr>
          </a:lstStyle>
          <a:p>
            <a:endParaRPr/>
          </a:p>
        </p:txBody>
      </p:sp>
      <p:sp>
        <p:nvSpPr>
          <p:cNvPr id="49" name="Google Shape;49;p123"/>
          <p:cNvSpPr txBox="1">
            <a:spLocks noGrp="1"/>
          </p:cNvSpPr>
          <p:nvPr>
            <p:ph type="body" idx="2"/>
          </p:nvPr>
        </p:nvSpPr>
        <p:spPr>
          <a:xfrm>
            <a:off x="472381" y="1878807"/>
            <a:ext cx="2901255"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2"/>
              </a:spcBef>
              <a:spcAft>
                <a:spcPts val="0"/>
              </a:spcAft>
              <a:buClr>
                <a:schemeClr val="dk1"/>
              </a:buClr>
              <a:buSzPts val="1800"/>
              <a:buChar char="•"/>
              <a:defRPr/>
            </a:lvl1pPr>
            <a:lvl2pPr marL="914400" lvl="1" indent="-342900" algn="l">
              <a:lnSpc>
                <a:spcPct val="90000"/>
              </a:lnSpc>
              <a:spcBef>
                <a:spcPts val="211"/>
              </a:spcBef>
              <a:spcAft>
                <a:spcPts val="0"/>
              </a:spcAft>
              <a:buClr>
                <a:schemeClr val="dk1"/>
              </a:buClr>
              <a:buSzPts val="1800"/>
              <a:buChar char="•"/>
              <a:defRPr/>
            </a:lvl2pPr>
            <a:lvl3pPr marL="1371600" lvl="2" indent="-342900" algn="l">
              <a:lnSpc>
                <a:spcPct val="90000"/>
              </a:lnSpc>
              <a:spcBef>
                <a:spcPts val="211"/>
              </a:spcBef>
              <a:spcAft>
                <a:spcPts val="0"/>
              </a:spcAft>
              <a:buClr>
                <a:schemeClr val="dk1"/>
              </a:buClr>
              <a:buSzPts val="1800"/>
              <a:buChar char="•"/>
              <a:defRPr/>
            </a:lvl3pPr>
            <a:lvl4pPr marL="1828800" lvl="3" indent="-342900" algn="l">
              <a:lnSpc>
                <a:spcPct val="90000"/>
              </a:lnSpc>
              <a:spcBef>
                <a:spcPts val="211"/>
              </a:spcBef>
              <a:spcAft>
                <a:spcPts val="0"/>
              </a:spcAft>
              <a:buClr>
                <a:schemeClr val="dk1"/>
              </a:buClr>
              <a:buSzPts val="1800"/>
              <a:buChar char="•"/>
              <a:defRPr/>
            </a:lvl4pPr>
            <a:lvl5pPr marL="2286000" lvl="4" indent="-342900" algn="l">
              <a:lnSpc>
                <a:spcPct val="90000"/>
              </a:lnSpc>
              <a:spcBef>
                <a:spcPts val="211"/>
              </a:spcBef>
              <a:spcAft>
                <a:spcPts val="0"/>
              </a:spcAft>
              <a:buClr>
                <a:schemeClr val="dk1"/>
              </a:buClr>
              <a:buSzPts val="1800"/>
              <a:buChar char="•"/>
              <a:defRPr/>
            </a:lvl5pPr>
            <a:lvl6pPr marL="2743200" lvl="5" indent="-342900" algn="l">
              <a:lnSpc>
                <a:spcPct val="90000"/>
              </a:lnSpc>
              <a:spcBef>
                <a:spcPts val="211"/>
              </a:spcBef>
              <a:spcAft>
                <a:spcPts val="0"/>
              </a:spcAft>
              <a:buClr>
                <a:schemeClr val="dk1"/>
              </a:buClr>
              <a:buSzPts val="1800"/>
              <a:buChar char="•"/>
              <a:defRPr/>
            </a:lvl6pPr>
            <a:lvl7pPr marL="3200400" lvl="6" indent="-342900" algn="l">
              <a:lnSpc>
                <a:spcPct val="90000"/>
              </a:lnSpc>
              <a:spcBef>
                <a:spcPts val="211"/>
              </a:spcBef>
              <a:spcAft>
                <a:spcPts val="0"/>
              </a:spcAft>
              <a:buClr>
                <a:schemeClr val="dk1"/>
              </a:buClr>
              <a:buSzPts val="1800"/>
              <a:buChar char="•"/>
              <a:defRPr/>
            </a:lvl7pPr>
            <a:lvl8pPr marL="3657600" lvl="7" indent="-342900" algn="l">
              <a:lnSpc>
                <a:spcPct val="90000"/>
              </a:lnSpc>
              <a:spcBef>
                <a:spcPts val="211"/>
              </a:spcBef>
              <a:spcAft>
                <a:spcPts val="0"/>
              </a:spcAft>
              <a:buClr>
                <a:schemeClr val="dk1"/>
              </a:buClr>
              <a:buSzPts val="1800"/>
              <a:buChar char="•"/>
              <a:defRPr/>
            </a:lvl8pPr>
            <a:lvl9pPr marL="4114800" lvl="8" indent="-342900" algn="l">
              <a:lnSpc>
                <a:spcPct val="90000"/>
              </a:lnSpc>
              <a:spcBef>
                <a:spcPts val="211"/>
              </a:spcBef>
              <a:spcAft>
                <a:spcPts val="0"/>
              </a:spcAft>
              <a:buClr>
                <a:schemeClr val="dk1"/>
              </a:buClr>
              <a:buSzPts val="1800"/>
              <a:buChar char="•"/>
              <a:defRPr/>
            </a:lvl9pPr>
          </a:lstStyle>
          <a:p>
            <a:endParaRPr/>
          </a:p>
        </p:txBody>
      </p:sp>
      <p:sp>
        <p:nvSpPr>
          <p:cNvPr id="50" name="Google Shape;50;p123"/>
          <p:cNvSpPr txBox="1">
            <a:spLocks noGrp="1"/>
          </p:cNvSpPr>
          <p:nvPr>
            <p:ph type="body" idx="3"/>
          </p:nvPr>
        </p:nvSpPr>
        <p:spPr>
          <a:xfrm>
            <a:off x="3471864" y="1260872"/>
            <a:ext cx="2915543"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22"/>
              </a:spcBef>
              <a:spcAft>
                <a:spcPts val="0"/>
              </a:spcAft>
              <a:buClr>
                <a:schemeClr val="dk1"/>
              </a:buClr>
              <a:buSzPts val="1350"/>
              <a:buNone/>
              <a:defRPr sz="1013" b="1"/>
            </a:lvl1pPr>
            <a:lvl2pPr marL="914400" lvl="1" indent="-228600" algn="l">
              <a:lnSpc>
                <a:spcPct val="90000"/>
              </a:lnSpc>
              <a:spcBef>
                <a:spcPts val="211"/>
              </a:spcBef>
              <a:spcAft>
                <a:spcPts val="0"/>
              </a:spcAft>
              <a:buClr>
                <a:schemeClr val="dk1"/>
              </a:buClr>
              <a:buSzPts val="1125"/>
              <a:buNone/>
              <a:defRPr sz="843" b="1"/>
            </a:lvl2pPr>
            <a:lvl3pPr marL="1371600" lvl="2" indent="-228600" algn="l">
              <a:lnSpc>
                <a:spcPct val="90000"/>
              </a:lnSpc>
              <a:spcBef>
                <a:spcPts val="211"/>
              </a:spcBef>
              <a:spcAft>
                <a:spcPts val="0"/>
              </a:spcAft>
              <a:buClr>
                <a:schemeClr val="dk1"/>
              </a:buClr>
              <a:buSzPts val="1013"/>
              <a:buNone/>
              <a:defRPr sz="760" b="1"/>
            </a:lvl3pPr>
            <a:lvl4pPr marL="1828800" lvl="3" indent="-228600" algn="l">
              <a:lnSpc>
                <a:spcPct val="90000"/>
              </a:lnSpc>
              <a:spcBef>
                <a:spcPts val="211"/>
              </a:spcBef>
              <a:spcAft>
                <a:spcPts val="0"/>
              </a:spcAft>
              <a:buClr>
                <a:schemeClr val="dk1"/>
              </a:buClr>
              <a:buSzPts val="900"/>
              <a:buNone/>
              <a:defRPr sz="675" b="1"/>
            </a:lvl4pPr>
            <a:lvl5pPr marL="2286000" lvl="4" indent="-228600" algn="l">
              <a:lnSpc>
                <a:spcPct val="90000"/>
              </a:lnSpc>
              <a:spcBef>
                <a:spcPts val="211"/>
              </a:spcBef>
              <a:spcAft>
                <a:spcPts val="0"/>
              </a:spcAft>
              <a:buClr>
                <a:schemeClr val="dk1"/>
              </a:buClr>
              <a:buSzPts val="900"/>
              <a:buNone/>
              <a:defRPr sz="675" b="1"/>
            </a:lvl5pPr>
            <a:lvl6pPr marL="2743200" lvl="5" indent="-228600" algn="l">
              <a:lnSpc>
                <a:spcPct val="90000"/>
              </a:lnSpc>
              <a:spcBef>
                <a:spcPts val="211"/>
              </a:spcBef>
              <a:spcAft>
                <a:spcPts val="0"/>
              </a:spcAft>
              <a:buClr>
                <a:schemeClr val="dk1"/>
              </a:buClr>
              <a:buSzPts val="900"/>
              <a:buNone/>
              <a:defRPr sz="675" b="1"/>
            </a:lvl6pPr>
            <a:lvl7pPr marL="3200400" lvl="6" indent="-228600" algn="l">
              <a:lnSpc>
                <a:spcPct val="90000"/>
              </a:lnSpc>
              <a:spcBef>
                <a:spcPts val="211"/>
              </a:spcBef>
              <a:spcAft>
                <a:spcPts val="0"/>
              </a:spcAft>
              <a:buClr>
                <a:schemeClr val="dk1"/>
              </a:buClr>
              <a:buSzPts val="900"/>
              <a:buNone/>
              <a:defRPr sz="675" b="1"/>
            </a:lvl7pPr>
            <a:lvl8pPr marL="3657600" lvl="7" indent="-228600" algn="l">
              <a:lnSpc>
                <a:spcPct val="90000"/>
              </a:lnSpc>
              <a:spcBef>
                <a:spcPts val="211"/>
              </a:spcBef>
              <a:spcAft>
                <a:spcPts val="0"/>
              </a:spcAft>
              <a:buClr>
                <a:schemeClr val="dk1"/>
              </a:buClr>
              <a:buSzPts val="900"/>
              <a:buNone/>
              <a:defRPr sz="675" b="1"/>
            </a:lvl8pPr>
            <a:lvl9pPr marL="4114800" lvl="8" indent="-228600" algn="l">
              <a:lnSpc>
                <a:spcPct val="90000"/>
              </a:lnSpc>
              <a:spcBef>
                <a:spcPts val="211"/>
              </a:spcBef>
              <a:spcAft>
                <a:spcPts val="0"/>
              </a:spcAft>
              <a:buClr>
                <a:schemeClr val="dk1"/>
              </a:buClr>
              <a:buSzPts val="900"/>
              <a:buNone/>
              <a:defRPr sz="675" b="1"/>
            </a:lvl9pPr>
          </a:lstStyle>
          <a:p>
            <a:endParaRPr/>
          </a:p>
        </p:txBody>
      </p:sp>
      <p:sp>
        <p:nvSpPr>
          <p:cNvPr id="51" name="Google Shape;51;p123"/>
          <p:cNvSpPr txBox="1">
            <a:spLocks noGrp="1"/>
          </p:cNvSpPr>
          <p:nvPr>
            <p:ph type="body" idx="4"/>
          </p:nvPr>
        </p:nvSpPr>
        <p:spPr>
          <a:xfrm>
            <a:off x="3471864" y="1878807"/>
            <a:ext cx="2915543"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2"/>
              </a:spcBef>
              <a:spcAft>
                <a:spcPts val="0"/>
              </a:spcAft>
              <a:buClr>
                <a:schemeClr val="dk1"/>
              </a:buClr>
              <a:buSzPts val="1800"/>
              <a:buChar char="•"/>
              <a:defRPr/>
            </a:lvl1pPr>
            <a:lvl2pPr marL="914400" lvl="1" indent="-342900" algn="l">
              <a:lnSpc>
                <a:spcPct val="90000"/>
              </a:lnSpc>
              <a:spcBef>
                <a:spcPts val="211"/>
              </a:spcBef>
              <a:spcAft>
                <a:spcPts val="0"/>
              </a:spcAft>
              <a:buClr>
                <a:schemeClr val="dk1"/>
              </a:buClr>
              <a:buSzPts val="1800"/>
              <a:buChar char="•"/>
              <a:defRPr/>
            </a:lvl2pPr>
            <a:lvl3pPr marL="1371600" lvl="2" indent="-342900" algn="l">
              <a:lnSpc>
                <a:spcPct val="90000"/>
              </a:lnSpc>
              <a:spcBef>
                <a:spcPts val="211"/>
              </a:spcBef>
              <a:spcAft>
                <a:spcPts val="0"/>
              </a:spcAft>
              <a:buClr>
                <a:schemeClr val="dk1"/>
              </a:buClr>
              <a:buSzPts val="1800"/>
              <a:buChar char="•"/>
              <a:defRPr/>
            </a:lvl3pPr>
            <a:lvl4pPr marL="1828800" lvl="3" indent="-342900" algn="l">
              <a:lnSpc>
                <a:spcPct val="90000"/>
              </a:lnSpc>
              <a:spcBef>
                <a:spcPts val="211"/>
              </a:spcBef>
              <a:spcAft>
                <a:spcPts val="0"/>
              </a:spcAft>
              <a:buClr>
                <a:schemeClr val="dk1"/>
              </a:buClr>
              <a:buSzPts val="1800"/>
              <a:buChar char="•"/>
              <a:defRPr/>
            </a:lvl4pPr>
            <a:lvl5pPr marL="2286000" lvl="4" indent="-342900" algn="l">
              <a:lnSpc>
                <a:spcPct val="90000"/>
              </a:lnSpc>
              <a:spcBef>
                <a:spcPts val="211"/>
              </a:spcBef>
              <a:spcAft>
                <a:spcPts val="0"/>
              </a:spcAft>
              <a:buClr>
                <a:schemeClr val="dk1"/>
              </a:buClr>
              <a:buSzPts val="1800"/>
              <a:buChar char="•"/>
              <a:defRPr/>
            </a:lvl5pPr>
            <a:lvl6pPr marL="2743200" lvl="5" indent="-342900" algn="l">
              <a:lnSpc>
                <a:spcPct val="90000"/>
              </a:lnSpc>
              <a:spcBef>
                <a:spcPts val="211"/>
              </a:spcBef>
              <a:spcAft>
                <a:spcPts val="0"/>
              </a:spcAft>
              <a:buClr>
                <a:schemeClr val="dk1"/>
              </a:buClr>
              <a:buSzPts val="1800"/>
              <a:buChar char="•"/>
              <a:defRPr/>
            </a:lvl6pPr>
            <a:lvl7pPr marL="3200400" lvl="6" indent="-342900" algn="l">
              <a:lnSpc>
                <a:spcPct val="90000"/>
              </a:lnSpc>
              <a:spcBef>
                <a:spcPts val="211"/>
              </a:spcBef>
              <a:spcAft>
                <a:spcPts val="0"/>
              </a:spcAft>
              <a:buClr>
                <a:schemeClr val="dk1"/>
              </a:buClr>
              <a:buSzPts val="1800"/>
              <a:buChar char="•"/>
              <a:defRPr/>
            </a:lvl7pPr>
            <a:lvl8pPr marL="3657600" lvl="7" indent="-342900" algn="l">
              <a:lnSpc>
                <a:spcPct val="90000"/>
              </a:lnSpc>
              <a:spcBef>
                <a:spcPts val="211"/>
              </a:spcBef>
              <a:spcAft>
                <a:spcPts val="0"/>
              </a:spcAft>
              <a:buClr>
                <a:schemeClr val="dk1"/>
              </a:buClr>
              <a:buSzPts val="1800"/>
              <a:buChar char="•"/>
              <a:defRPr/>
            </a:lvl8pPr>
            <a:lvl9pPr marL="4114800" lvl="8" indent="-342900" algn="l">
              <a:lnSpc>
                <a:spcPct val="90000"/>
              </a:lnSpc>
              <a:spcBef>
                <a:spcPts val="211"/>
              </a:spcBef>
              <a:spcAft>
                <a:spcPts val="0"/>
              </a:spcAft>
              <a:buClr>
                <a:schemeClr val="dk1"/>
              </a:buClr>
              <a:buSzPts val="1800"/>
              <a:buChar char="•"/>
              <a:defRPr/>
            </a:lvl9pPr>
          </a:lstStyle>
          <a:p>
            <a:endParaRPr/>
          </a:p>
        </p:txBody>
      </p:sp>
      <p:sp>
        <p:nvSpPr>
          <p:cNvPr id="52" name="Google Shape;52;p123"/>
          <p:cNvSpPr txBox="1">
            <a:spLocks noGrp="1"/>
          </p:cNvSpPr>
          <p:nvPr>
            <p:ph type="dt" idx="10"/>
          </p:nvPr>
        </p:nvSpPr>
        <p:spPr>
          <a:xfrm>
            <a:off x="471488" y="4767264"/>
            <a:ext cx="154305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3"/>
          <p:cNvSpPr txBox="1">
            <a:spLocks noGrp="1"/>
          </p:cNvSpPr>
          <p:nvPr>
            <p:ph type="ftr" idx="11"/>
          </p:nvPr>
        </p:nvSpPr>
        <p:spPr>
          <a:xfrm>
            <a:off x="2271713" y="4767264"/>
            <a:ext cx="231457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3"/>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24"/>
          <p:cNvSpPr txBox="1">
            <a:spLocks noGrp="1"/>
          </p:cNvSpPr>
          <p:nvPr>
            <p:ph type="title"/>
          </p:nvPr>
        </p:nvSpPr>
        <p:spPr>
          <a:xfrm>
            <a:off x="472381" y="342900"/>
            <a:ext cx="2211884"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Font typeface="Calibri"/>
              <a:buNone/>
              <a:defRPr sz="13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4"/>
          <p:cNvSpPr txBox="1">
            <a:spLocks noGrp="1"/>
          </p:cNvSpPr>
          <p:nvPr>
            <p:ph type="body" idx="1"/>
          </p:nvPr>
        </p:nvSpPr>
        <p:spPr>
          <a:xfrm>
            <a:off x="2915543" y="740571"/>
            <a:ext cx="3471863" cy="36552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2"/>
              </a:spcBef>
              <a:spcAft>
                <a:spcPts val="0"/>
              </a:spcAft>
              <a:buClr>
                <a:schemeClr val="dk1"/>
              </a:buClr>
              <a:buSzPts val="1800"/>
              <a:buChar char="•"/>
              <a:defRPr sz="1350"/>
            </a:lvl1pPr>
            <a:lvl2pPr marL="914400" lvl="1" indent="-328612" algn="l">
              <a:lnSpc>
                <a:spcPct val="90000"/>
              </a:lnSpc>
              <a:spcBef>
                <a:spcPts val="211"/>
              </a:spcBef>
              <a:spcAft>
                <a:spcPts val="0"/>
              </a:spcAft>
              <a:buClr>
                <a:schemeClr val="dk1"/>
              </a:buClr>
              <a:buSzPts val="1575"/>
              <a:buChar char="•"/>
              <a:defRPr sz="1181"/>
            </a:lvl2pPr>
            <a:lvl3pPr marL="1371600" lvl="2" indent="-314325" algn="l">
              <a:lnSpc>
                <a:spcPct val="90000"/>
              </a:lnSpc>
              <a:spcBef>
                <a:spcPts val="211"/>
              </a:spcBef>
              <a:spcAft>
                <a:spcPts val="0"/>
              </a:spcAft>
              <a:buClr>
                <a:schemeClr val="dk1"/>
              </a:buClr>
              <a:buSzPts val="1350"/>
              <a:buChar char="•"/>
              <a:defRPr sz="1013"/>
            </a:lvl3pPr>
            <a:lvl4pPr marL="1828800" lvl="3" indent="-300037" algn="l">
              <a:lnSpc>
                <a:spcPct val="90000"/>
              </a:lnSpc>
              <a:spcBef>
                <a:spcPts val="211"/>
              </a:spcBef>
              <a:spcAft>
                <a:spcPts val="0"/>
              </a:spcAft>
              <a:buClr>
                <a:schemeClr val="dk1"/>
              </a:buClr>
              <a:buSzPts val="1125"/>
              <a:buChar char="•"/>
              <a:defRPr sz="843"/>
            </a:lvl4pPr>
            <a:lvl5pPr marL="2286000" lvl="4" indent="-300037" algn="l">
              <a:lnSpc>
                <a:spcPct val="90000"/>
              </a:lnSpc>
              <a:spcBef>
                <a:spcPts val="211"/>
              </a:spcBef>
              <a:spcAft>
                <a:spcPts val="0"/>
              </a:spcAft>
              <a:buClr>
                <a:schemeClr val="dk1"/>
              </a:buClr>
              <a:buSzPts val="1125"/>
              <a:buChar char="•"/>
              <a:defRPr sz="843"/>
            </a:lvl5pPr>
            <a:lvl6pPr marL="2743200" lvl="5" indent="-300037" algn="l">
              <a:lnSpc>
                <a:spcPct val="90000"/>
              </a:lnSpc>
              <a:spcBef>
                <a:spcPts val="211"/>
              </a:spcBef>
              <a:spcAft>
                <a:spcPts val="0"/>
              </a:spcAft>
              <a:buClr>
                <a:schemeClr val="dk1"/>
              </a:buClr>
              <a:buSzPts val="1125"/>
              <a:buChar char="•"/>
              <a:defRPr sz="843"/>
            </a:lvl6pPr>
            <a:lvl7pPr marL="3200400" lvl="6" indent="-300037" algn="l">
              <a:lnSpc>
                <a:spcPct val="90000"/>
              </a:lnSpc>
              <a:spcBef>
                <a:spcPts val="211"/>
              </a:spcBef>
              <a:spcAft>
                <a:spcPts val="0"/>
              </a:spcAft>
              <a:buClr>
                <a:schemeClr val="dk1"/>
              </a:buClr>
              <a:buSzPts val="1125"/>
              <a:buChar char="•"/>
              <a:defRPr sz="843"/>
            </a:lvl7pPr>
            <a:lvl8pPr marL="3657600" lvl="7" indent="-300037" algn="l">
              <a:lnSpc>
                <a:spcPct val="90000"/>
              </a:lnSpc>
              <a:spcBef>
                <a:spcPts val="211"/>
              </a:spcBef>
              <a:spcAft>
                <a:spcPts val="0"/>
              </a:spcAft>
              <a:buClr>
                <a:schemeClr val="dk1"/>
              </a:buClr>
              <a:buSzPts val="1125"/>
              <a:buChar char="•"/>
              <a:defRPr sz="843"/>
            </a:lvl8pPr>
            <a:lvl9pPr marL="4114800" lvl="8" indent="-300037" algn="l">
              <a:lnSpc>
                <a:spcPct val="90000"/>
              </a:lnSpc>
              <a:spcBef>
                <a:spcPts val="211"/>
              </a:spcBef>
              <a:spcAft>
                <a:spcPts val="0"/>
              </a:spcAft>
              <a:buClr>
                <a:schemeClr val="dk1"/>
              </a:buClr>
              <a:buSzPts val="1125"/>
              <a:buChar char="•"/>
              <a:defRPr sz="843"/>
            </a:lvl9pPr>
          </a:lstStyle>
          <a:p>
            <a:endParaRPr/>
          </a:p>
        </p:txBody>
      </p:sp>
      <p:sp>
        <p:nvSpPr>
          <p:cNvPr id="58" name="Google Shape;58;p124"/>
          <p:cNvSpPr txBox="1">
            <a:spLocks noGrp="1"/>
          </p:cNvSpPr>
          <p:nvPr>
            <p:ph type="body" idx="2"/>
          </p:nvPr>
        </p:nvSpPr>
        <p:spPr>
          <a:xfrm>
            <a:off x="472381" y="1543051"/>
            <a:ext cx="2211884"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22"/>
              </a:spcBef>
              <a:spcAft>
                <a:spcPts val="0"/>
              </a:spcAft>
              <a:buClr>
                <a:schemeClr val="dk1"/>
              </a:buClr>
              <a:buSzPts val="900"/>
              <a:buNone/>
              <a:defRPr sz="675"/>
            </a:lvl1pPr>
            <a:lvl2pPr marL="914400" lvl="1" indent="-228600" algn="l">
              <a:lnSpc>
                <a:spcPct val="90000"/>
              </a:lnSpc>
              <a:spcBef>
                <a:spcPts val="211"/>
              </a:spcBef>
              <a:spcAft>
                <a:spcPts val="0"/>
              </a:spcAft>
              <a:buClr>
                <a:schemeClr val="dk1"/>
              </a:buClr>
              <a:buSzPts val="788"/>
              <a:buNone/>
              <a:defRPr sz="591"/>
            </a:lvl2pPr>
            <a:lvl3pPr marL="1371600" lvl="2" indent="-228600" algn="l">
              <a:lnSpc>
                <a:spcPct val="90000"/>
              </a:lnSpc>
              <a:spcBef>
                <a:spcPts val="211"/>
              </a:spcBef>
              <a:spcAft>
                <a:spcPts val="0"/>
              </a:spcAft>
              <a:buClr>
                <a:schemeClr val="dk1"/>
              </a:buClr>
              <a:buSzPts val="675"/>
              <a:buNone/>
              <a:defRPr sz="506"/>
            </a:lvl3pPr>
            <a:lvl4pPr marL="1828800" lvl="3" indent="-228600" algn="l">
              <a:lnSpc>
                <a:spcPct val="90000"/>
              </a:lnSpc>
              <a:spcBef>
                <a:spcPts val="211"/>
              </a:spcBef>
              <a:spcAft>
                <a:spcPts val="0"/>
              </a:spcAft>
              <a:buClr>
                <a:schemeClr val="dk1"/>
              </a:buClr>
              <a:buSzPts val="563"/>
              <a:buNone/>
              <a:defRPr sz="421"/>
            </a:lvl4pPr>
            <a:lvl5pPr marL="2286000" lvl="4" indent="-228600" algn="l">
              <a:lnSpc>
                <a:spcPct val="90000"/>
              </a:lnSpc>
              <a:spcBef>
                <a:spcPts val="211"/>
              </a:spcBef>
              <a:spcAft>
                <a:spcPts val="0"/>
              </a:spcAft>
              <a:buClr>
                <a:schemeClr val="dk1"/>
              </a:buClr>
              <a:buSzPts val="563"/>
              <a:buNone/>
              <a:defRPr sz="421"/>
            </a:lvl5pPr>
            <a:lvl6pPr marL="2743200" lvl="5" indent="-228600" algn="l">
              <a:lnSpc>
                <a:spcPct val="90000"/>
              </a:lnSpc>
              <a:spcBef>
                <a:spcPts val="211"/>
              </a:spcBef>
              <a:spcAft>
                <a:spcPts val="0"/>
              </a:spcAft>
              <a:buClr>
                <a:schemeClr val="dk1"/>
              </a:buClr>
              <a:buSzPts val="563"/>
              <a:buNone/>
              <a:defRPr sz="421"/>
            </a:lvl6pPr>
            <a:lvl7pPr marL="3200400" lvl="6" indent="-228600" algn="l">
              <a:lnSpc>
                <a:spcPct val="90000"/>
              </a:lnSpc>
              <a:spcBef>
                <a:spcPts val="211"/>
              </a:spcBef>
              <a:spcAft>
                <a:spcPts val="0"/>
              </a:spcAft>
              <a:buClr>
                <a:schemeClr val="dk1"/>
              </a:buClr>
              <a:buSzPts val="563"/>
              <a:buNone/>
              <a:defRPr sz="421"/>
            </a:lvl7pPr>
            <a:lvl8pPr marL="3657600" lvl="7" indent="-228600" algn="l">
              <a:lnSpc>
                <a:spcPct val="90000"/>
              </a:lnSpc>
              <a:spcBef>
                <a:spcPts val="211"/>
              </a:spcBef>
              <a:spcAft>
                <a:spcPts val="0"/>
              </a:spcAft>
              <a:buClr>
                <a:schemeClr val="dk1"/>
              </a:buClr>
              <a:buSzPts val="563"/>
              <a:buNone/>
              <a:defRPr sz="421"/>
            </a:lvl8pPr>
            <a:lvl9pPr marL="4114800" lvl="8" indent="-228600" algn="l">
              <a:lnSpc>
                <a:spcPct val="90000"/>
              </a:lnSpc>
              <a:spcBef>
                <a:spcPts val="211"/>
              </a:spcBef>
              <a:spcAft>
                <a:spcPts val="0"/>
              </a:spcAft>
              <a:buClr>
                <a:schemeClr val="dk1"/>
              </a:buClr>
              <a:buSzPts val="563"/>
              <a:buNone/>
              <a:defRPr sz="421"/>
            </a:lvl9pPr>
          </a:lstStyle>
          <a:p>
            <a:endParaRPr/>
          </a:p>
        </p:txBody>
      </p:sp>
      <p:sp>
        <p:nvSpPr>
          <p:cNvPr id="59" name="Google Shape;59;p124"/>
          <p:cNvSpPr txBox="1">
            <a:spLocks noGrp="1"/>
          </p:cNvSpPr>
          <p:nvPr>
            <p:ph type="dt" idx="10"/>
          </p:nvPr>
        </p:nvSpPr>
        <p:spPr>
          <a:xfrm>
            <a:off x="471488" y="4767264"/>
            <a:ext cx="154305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4"/>
          <p:cNvSpPr txBox="1">
            <a:spLocks noGrp="1"/>
          </p:cNvSpPr>
          <p:nvPr>
            <p:ph type="ftr" idx="11"/>
          </p:nvPr>
        </p:nvSpPr>
        <p:spPr>
          <a:xfrm>
            <a:off x="2271713" y="4767264"/>
            <a:ext cx="231457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24"/>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25"/>
          <p:cNvSpPr txBox="1">
            <a:spLocks noGrp="1"/>
          </p:cNvSpPr>
          <p:nvPr>
            <p:ph type="title"/>
          </p:nvPr>
        </p:nvSpPr>
        <p:spPr>
          <a:xfrm>
            <a:off x="472381" y="342900"/>
            <a:ext cx="2211884"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Font typeface="Calibri"/>
              <a:buNone/>
              <a:defRPr sz="13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25"/>
          <p:cNvSpPr>
            <a:spLocks noGrp="1"/>
          </p:cNvSpPr>
          <p:nvPr>
            <p:ph type="pic" idx="2"/>
          </p:nvPr>
        </p:nvSpPr>
        <p:spPr>
          <a:xfrm>
            <a:off x="2915543" y="740571"/>
            <a:ext cx="3471863" cy="3655219"/>
          </a:xfrm>
          <a:prstGeom prst="rect">
            <a:avLst/>
          </a:prstGeom>
          <a:noFill/>
          <a:ln>
            <a:noFill/>
          </a:ln>
        </p:spPr>
      </p:sp>
      <p:sp>
        <p:nvSpPr>
          <p:cNvPr id="65" name="Google Shape;65;p125"/>
          <p:cNvSpPr txBox="1">
            <a:spLocks noGrp="1"/>
          </p:cNvSpPr>
          <p:nvPr>
            <p:ph type="body" idx="1"/>
          </p:nvPr>
        </p:nvSpPr>
        <p:spPr>
          <a:xfrm>
            <a:off x="472381" y="1543051"/>
            <a:ext cx="2211884"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22"/>
              </a:spcBef>
              <a:spcAft>
                <a:spcPts val="0"/>
              </a:spcAft>
              <a:buClr>
                <a:schemeClr val="dk1"/>
              </a:buClr>
              <a:buSzPts val="900"/>
              <a:buNone/>
              <a:defRPr sz="675"/>
            </a:lvl1pPr>
            <a:lvl2pPr marL="914400" lvl="1" indent="-228600" algn="l">
              <a:lnSpc>
                <a:spcPct val="90000"/>
              </a:lnSpc>
              <a:spcBef>
                <a:spcPts val="211"/>
              </a:spcBef>
              <a:spcAft>
                <a:spcPts val="0"/>
              </a:spcAft>
              <a:buClr>
                <a:schemeClr val="dk1"/>
              </a:buClr>
              <a:buSzPts val="788"/>
              <a:buNone/>
              <a:defRPr sz="591"/>
            </a:lvl2pPr>
            <a:lvl3pPr marL="1371600" lvl="2" indent="-228600" algn="l">
              <a:lnSpc>
                <a:spcPct val="90000"/>
              </a:lnSpc>
              <a:spcBef>
                <a:spcPts val="211"/>
              </a:spcBef>
              <a:spcAft>
                <a:spcPts val="0"/>
              </a:spcAft>
              <a:buClr>
                <a:schemeClr val="dk1"/>
              </a:buClr>
              <a:buSzPts val="675"/>
              <a:buNone/>
              <a:defRPr sz="506"/>
            </a:lvl3pPr>
            <a:lvl4pPr marL="1828800" lvl="3" indent="-228600" algn="l">
              <a:lnSpc>
                <a:spcPct val="90000"/>
              </a:lnSpc>
              <a:spcBef>
                <a:spcPts val="211"/>
              </a:spcBef>
              <a:spcAft>
                <a:spcPts val="0"/>
              </a:spcAft>
              <a:buClr>
                <a:schemeClr val="dk1"/>
              </a:buClr>
              <a:buSzPts val="563"/>
              <a:buNone/>
              <a:defRPr sz="421"/>
            </a:lvl4pPr>
            <a:lvl5pPr marL="2286000" lvl="4" indent="-228600" algn="l">
              <a:lnSpc>
                <a:spcPct val="90000"/>
              </a:lnSpc>
              <a:spcBef>
                <a:spcPts val="211"/>
              </a:spcBef>
              <a:spcAft>
                <a:spcPts val="0"/>
              </a:spcAft>
              <a:buClr>
                <a:schemeClr val="dk1"/>
              </a:buClr>
              <a:buSzPts val="563"/>
              <a:buNone/>
              <a:defRPr sz="421"/>
            </a:lvl5pPr>
            <a:lvl6pPr marL="2743200" lvl="5" indent="-228600" algn="l">
              <a:lnSpc>
                <a:spcPct val="90000"/>
              </a:lnSpc>
              <a:spcBef>
                <a:spcPts val="211"/>
              </a:spcBef>
              <a:spcAft>
                <a:spcPts val="0"/>
              </a:spcAft>
              <a:buClr>
                <a:schemeClr val="dk1"/>
              </a:buClr>
              <a:buSzPts val="563"/>
              <a:buNone/>
              <a:defRPr sz="421"/>
            </a:lvl6pPr>
            <a:lvl7pPr marL="3200400" lvl="6" indent="-228600" algn="l">
              <a:lnSpc>
                <a:spcPct val="90000"/>
              </a:lnSpc>
              <a:spcBef>
                <a:spcPts val="211"/>
              </a:spcBef>
              <a:spcAft>
                <a:spcPts val="0"/>
              </a:spcAft>
              <a:buClr>
                <a:schemeClr val="dk1"/>
              </a:buClr>
              <a:buSzPts val="563"/>
              <a:buNone/>
              <a:defRPr sz="421"/>
            </a:lvl7pPr>
            <a:lvl8pPr marL="3657600" lvl="7" indent="-228600" algn="l">
              <a:lnSpc>
                <a:spcPct val="90000"/>
              </a:lnSpc>
              <a:spcBef>
                <a:spcPts val="211"/>
              </a:spcBef>
              <a:spcAft>
                <a:spcPts val="0"/>
              </a:spcAft>
              <a:buClr>
                <a:schemeClr val="dk1"/>
              </a:buClr>
              <a:buSzPts val="563"/>
              <a:buNone/>
              <a:defRPr sz="421"/>
            </a:lvl8pPr>
            <a:lvl9pPr marL="4114800" lvl="8" indent="-228600" algn="l">
              <a:lnSpc>
                <a:spcPct val="90000"/>
              </a:lnSpc>
              <a:spcBef>
                <a:spcPts val="211"/>
              </a:spcBef>
              <a:spcAft>
                <a:spcPts val="0"/>
              </a:spcAft>
              <a:buClr>
                <a:schemeClr val="dk1"/>
              </a:buClr>
              <a:buSzPts val="563"/>
              <a:buNone/>
              <a:defRPr sz="421"/>
            </a:lvl9pPr>
          </a:lstStyle>
          <a:p>
            <a:endParaRPr/>
          </a:p>
        </p:txBody>
      </p:sp>
      <p:sp>
        <p:nvSpPr>
          <p:cNvPr id="66" name="Google Shape;66;p125"/>
          <p:cNvSpPr txBox="1">
            <a:spLocks noGrp="1"/>
          </p:cNvSpPr>
          <p:nvPr>
            <p:ph type="dt" idx="10"/>
          </p:nvPr>
        </p:nvSpPr>
        <p:spPr>
          <a:xfrm>
            <a:off x="471488" y="4767264"/>
            <a:ext cx="154305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5"/>
          <p:cNvSpPr txBox="1">
            <a:spLocks noGrp="1"/>
          </p:cNvSpPr>
          <p:nvPr>
            <p:ph type="ftr" idx="11"/>
          </p:nvPr>
        </p:nvSpPr>
        <p:spPr>
          <a:xfrm>
            <a:off x="2271713" y="4767264"/>
            <a:ext cx="231457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25"/>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26"/>
          <p:cNvSpPr txBox="1">
            <a:spLocks noGrp="1"/>
          </p:cNvSpPr>
          <p:nvPr>
            <p:ph type="title"/>
          </p:nvPr>
        </p:nvSpPr>
        <p:spPr>
          <a:xfrm>
            <a:off x="471488" y="273845"/>
            <a:ext cx="5915025"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6"/>
          <p:cNvSpPr txBox="1">
            <a:spLocks noGrp="1"/>
          </p:cNvSpPr>
          <p:nvPr>
            <p:ph type="body" idx="1"/>
          </p:nvPr>
        </p:nvSpPr>
        <p:spPr>
          <a:xfrm rot="5400000">
            <a:off x="1797248" y="43459"/>
            <a:ext cx="3263504"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2"/>
              </a:spcBef>
              <a:spcAft>
                <a:spcPts val="0"/>
              </a:spcAft>
              <a:buClr>
                <a:schemeClr val="dk1"/>
              </a:buClr>
              <a:buSzPts val="1800"/>
              <a:buChar char="•"/>
              <a:defRPr/>
            </a:lvl1pPr>
            <a:lvl2pPr marL="914400" lvl="1" indent="-342900" algn="l">
              <a:lnSpc>
                <a:spcPct val="90000"/>
              </a:lnSpc>
              <a:spcBef>
                <a:spcPts val="211"/>
              </a:spcBef>
              <a:spcAft>
                <a:spcPts val="0"/>
              </a:spcAft>
              <a:buClr>
                <a:schemeClr val="dk1"/>
              </a:buClr>
              <a:buSzPts val="1800"/>
              <a:buChar char="•"/>
              <a:defRPr/>
            </a:lvl2pPr>
            <a:lvl3pPr marL="1371600" lvl="2" indent="-342900" algn="l">
              <a:lnSpc>
                <a:spcPct val="90000"/>
              </a:lnSpc>
              <a:spcBef>
                <a:spcPts val="211"/>
              </a:spcBef>
              <a:spcAft>
                <a:spcPts val="0"/>
              </a:spcAft>
              <a:buClr>
                <a:schemeClr val="dk1"/>
              </a:buClr>
              <a:buSzPts val="1800"/>
              <a:buChar char="•"/>
              <a:defRPr/>
            </a:lvl3pPr>
            <a:lvl4pPr marL="1828800" lvl="3" indent="-342900" algn="l">
              <a:lnSpc>
                <a:spcPct val="90000"/>
              </a:lnSpc>
              <a:spcBef>
                <a:spcPts val="211"/>
              </a:spcBef>
              <a:spcAft>
                <a:spcPts val="0"/>
              </a:spcAft>
              <a:buClr>
                <a:schemeClr val="dk1"/>
              </a:buClr>
              <a:buSzPts val="1800"/>
              <a:buChar char="•"/>
              <a:defRPr/>
            </a:lvl4pPr>
            <a:lvl5pPr marL="2286000" lvl="4" indent="-342900" algn="l">
              <a:lnSpc>
                <a:spcPct val="90000"/>
              </a:lnSpc>
              <a:spcBef>
                <a:spcPts val="211"/>
              </a:spcBef>
              <a:spcAft>
                <a:spcPts val="0"/>
              </a:spcAft>
              <a:buClr>
                <a:schemeClr val="dk1"/>
              </a:buClr>
              <a:buSzPts val="1800"/>
              <a:buChar char="•"/>
              <a:defRPr/>
            </a:lvl5pPr>
            <a:lvl6pPr marL="2743200" lvl="5" indent="-342900" algn="l">
              <a:lnSpc>
                <a:spcPct val="90000"/>
              </a:lnSpc>
              <a:spcBef>
                <a:spcPts val="211"/>
              </a:spcBef>
              <a:spcAft>
                <a:spcPts val="0"/>
              </a:spcAft>
              <a:buClr>
                <a:schemeClr val="dk1"/>
              </a:buClr>
              <a:buSzPts val="1800"/>
              <a:buChar char="•"/>
              <a:defRPr/>
            </a:lvl6pPr>
            <a:lvl7pPr marL="3200400" lvl="6" indent="-342900" algn="l">
              <a:lnSpc>
                <a:spcPct val="90000"/>
              </a:lnSpc>
              <a:spcBef>
                <a:spcPts val="211"/>
              </a:spcBef>
              <a:spcAft>
                <a:spcPts val="0"/>
              </a:spcAft>
              <a:buClr>
                <a:schemeClr val="dk1"/>
              </a:buClr>
              <a:buSzPts val="1800"/>
              <a:buChar char="•"/>
              <a:defRPr/>
            </a:lvl7pPr>
            <a:lvl8pPr marL="3657600" lvl="7" indent="-342900" algn="l">
              <a:lnSpc>
                <a:spcPct val="90000"/>
              </a:lnSpc>
              <a:spcBef>
                <a:spcPts val="211"/>
              </a:spcBef>
              <a:spcAft>
                <a:spcPts val="0"/>
              </a:spcAft>
              <a:buClr>
                <a:schemeClr val="dk1"/>
              </a:buClr>
              <a:buSzPts val="1800"/>
              <a:buChar char="•"/>
              <a:defRPr/>
            </a:lvl8pPr>
            <a:lvl9pPr marL="4114800" lvl="8" indent="-342900" algn="l">
              <a:lnSpc>
                <a:spcPct val="90000"/>
              </a:lnSpc>
              <a:spcBef>
                <a:spcPts val="211"/>
              </a:spcBef>
              <a:spcAft>
                <a:spcPts val="0"/>
              </a:spcAft>
              <a:buClr>
                <a:schemeClr val="dk1"/>
              </a:buClr>
              <a:buSzPts val="1800"/>
              <a:buChar char="•"/>
              <a:defRPr/>
            </a:lvl9pPr>
          </a:lstStyle>
          <a:p>
            <a:endParaRPr/>
          </a:p>
        </p:txBody>
      </p:sp>
      <p:sp>
        <p:nvSpPr>
          <p:cNvPr id="72" name="Google Shape;72;p126"/>
          <p:cNvSpPr txBox="1">
            <a:spLocks noGrp="1"/>
          </p:cNvSpPr>
          <p:nvPr>
            <p:ph type="dt" idx="10"/>
          </p:nvPr>
        </p:nvSpPr>
        <p:spPr>
          <a:xfrm>
            <a:off x="471488" y="4767264"/>
            <a:ext cx="154305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6"/>
          <p:cNvSpPr txBox="1">
            <a:spLocks noGrp="1"/>
          </p:cNvSpPr>
          <p:nvPr>
            <p:ph type="ftr" idx="11"/>
          </p:nvPr>
        </p:nvSpPr>
        <p:spPr>
          <a:xfrm>
            <a:off x="2271713" y="4767264"/>
            <a:ext cx="2314575"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6"/>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506"/>
              <a:buNone/>
              <a:defRPr sz="506"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1"/>
          <p:cNvSpPr txBox="1">
            <a:spLocks noGrp="1"/>
          </p:cNvSpPr>
          <p:nvPr>
            <p:ph type="title"/>
          </p:nvPr>
        </p:nvSpPr>
        <p:spPr>
          <a:xfrm>
            <a:off x="471488" y="273845"/>
            <a:ext cx="5915025"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475"/>
              <a:buFont typeface="Calibri"/>
              <a:buNone/>
              <a:defRPr sz="2475"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1"/>
          <p:cNvSpPr txBox="1">
            <a:spLocks noGrp="1"/>
          </p:cNvSpPr>
          <p:nvPr>
            <p:ph type="body" idx="1"/>
          </p:nvPr>
        </p:nvSpPr>
        <p:spPr>
          <a:xfrm>
            <a:off x="471488" y="1369219"/>
            <a:ext cx="5915025" cy="3263504"/>
          </a:xfrm>
          <a:prstGeom prst="rect">
            <a:avLst/>
          </a:prstGeom>
          <a:noFill/>
          <a:ln>
            <a:noFill/>
          </a:ln>
        </p:spPr>
        <p:txBody>
          <a:bodyPr spcFirstLastPara="1" wrap="square" lIns="91425" tIns="45700" rIns="91425" bIns="45700" anchor="t" anchorCtr="0">
            <a:normAutofit/>
          </a:bodyPr>
          <a:lstStyle>
            <a:lvl1pPr marL="457200" marR="0" lvl="0" indent="-328612" algn="l" rtl="0">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L="1828800" marR="0" lvl="3"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L="2286000" marR="0" lvl="4"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8" name="Google Shape;8;p61"/>
          <p:cNvSpPr txBox="1">
            <a:spLocks noGrp="1"/>
          </p:cNvSpPr>
          <p:nvPr>
            <p:ph type="dt" idx="10"/>
          </p:nvPr>
        </p:nvSpPr>
        <p:spPr>
          <a:xfrm>
            <a:off x="471488" y="4767264"/>
            <a:ext cx="154305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506"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9" name="Google Shape;9;p61"/>
          <p:cNvSpPr txBox="1">
            <a:spLocks noGrp="1"/>
          </p:cNvSpPr>
          <p:nvPr>
            <p:ph type="ftr" idx="11"/>
          </p:nvPr>
        </p:nvSpPr>
        <p:spPr>
          <a:xfrm>
            <a:off x="2271713" y="4767264"/>
            <a:ext cx="2314575"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6"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0" name="Google Shape;10;p61"/>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506"/>
              <a:buFont typeface="Arial"/>
              <a:buNone/>
              <a:defRPr sz="506"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06"/>
              <a:buFont typeface="Arial"/>
              <a:buNone/>
              <a:defRPr sz="506"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06"/>
              <a:buFont typeface="Arial"/>
              <a:buNone/>
              <a:defRPr sz="506"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06"/>
              <a:buFont typeface="Arial"/>
              <a:buNone/>
              <a:defRPr sz="506"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06"/>
              <a:buFont typeface="Arial"/>
              <a:buNone/>
              <a:defRPr sz="506"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06"/>
              <a:buFont typeface="Arial"/>
              <a:buNone/>
              <a:defRPr sz="506"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06"/>
              <a:buFont typeface="Arial"/>
              <a:buNone/>
              <a:defRPr sz="506"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06"/>
              <a:buFont typeface="Arial"/>
              <a:buNone/>
              <a:defRPr sz="506"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06"/>
              <a:buFont typeface="Arial"/>
              <a:buNone/>
              <a:defRPr sz="506"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61" descr="PPT BACKGROUND.jpg"/>
          <p:cNvPicPr preferRelativeResize="0"/>
          <p:nvPr/>
        </p:nvPicPr>
        <p:blipFill rotWithShape="1">
          <a:blip r:embed="rId12">
            <a:alphaModFix/>
          </a:blip>
          <a:srcRect/>
          <a:stretch/>
        </p:blipFill>
        <p:spPr>
          <a:xfrm>
            <a:off x="0" y="0"/>
            <a:ext cx="6858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64"/>
          <p:cNvSpPr txBox="1">
            <a:spLocks noGrp="1"/>
          </p:cNvSpPr>
          <p:nvPr>
            <p:ph type="title"/>
          </p:nvPr>
        </p:nvSpPr>
        <p:spPr>
          <a:xfrm>
            <a:off x="471488" y="273845"/>
            <a:ext cx="5915025" cy="994172"/>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64"/>
          <p:cNvSpPr txBox="1">
            <a:spLocks noGrp="1"/>
          </p:cNvSpPr>
          <p:nvPr>
            <p:ph type="body" idx="1"/>
          </p:nvPr>
        </p:nvSpPr>
        <p:spPr>
          <a:xfrm>
            <a:off x="471488" y="1369219"/>
            <a:ext cx="5915025" cy="3263504"/>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64"/>
          <p:cNvSpPr txBox="1">
            <a:spLocks noGrp="1"/>
          </p:cNvSpPr>
          <p:nvPr>
            <p:ph type="dt" idx="10"/>
          </p:nvPr>
        </p:nvSpPr>
        <p:spPr>
          <a:xfrm>
            <a:off x="471488" y="4767264"/>
            <a:ext cx="1543050" cy="27384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85" name="Google Shape;85;p64"/>
          <p:cNvSpPr txBox="1">
            <a:spLocks noGrp="1"/>
          </p:cNvSpPr>
          <p:nvPr>
            <p:ph type="ftr" idx="11"/>
          </p:nvPr>
        </p:nvSpPr>
        <p:spPr>
          <a:xfrm>
            <a:off x="2271713" y="4767264"/>
            <a:ext cx="2314575" cy="27384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7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chemeClr val="dk1"/>
                </a:solidFill>
                <a:latin typeface="Calibri"/>
                <a:ea typeface="Calibri"/>
                <a:cs typeface="Calibri"/>
                <a:sym typeface="Calibri"/>
              </a:defRPr>
            </a:lvl9pPr>
          </a:lstStyle>
          <a:p>
            <a:endParaRPr/>
          </a:p>
        </p:txBody>
      </p:sp>
      <p:sp>
        <p:nvSpPr>
          <p:cNvPr id="86" name="Google Shape;86;p64"/>
          <p:cNvSpPr txBox="1">
            <a:spLocks noGrp="1"/>
          </p:cNvSpPr>
          <p:nvPr>
            <p:ph type="sldNum" idx="12"/>
          </p:nvPr>
        </p:nvSpPr>
        <p:spPr>
          <a:xfrm>
            <a:off x="4843463" y="4767264"/>
            <a:ext cx="154305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99000">
              <a:srgbClr val="0C223D"/>
            </a:gs>
            <a:gs pos="98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6D550BA-6E7D-FF40-A935-5AD5333873BF}" type="datetimeFigureOut">
              <a:rPr lang="en-US" smtClean="0"/>
              <a:t>1/18/2023</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7DA7D21-A240-B441-9BB7-257A81E00EFC}" type="slidenum">
              <a:rPr lang="en-US" smtClean="0"/>
              <a:t>‹#›</a:t>
            </a:fld>
            <a:endParaRPr lang="en-US"/>
          </a:p>
        </p:txBody>
      </p:sp>
    </p:spTree>
    <p:extLst>
      <p:ext uri="{BB962C8B-B14F-4D97-AF65-F5344CB8AC3E}">
        <p14:creationId xmlns:p14="http://schemas.microsoft.com/office/powerpoint/2010/main" val="14093874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6.png"/><Relationship Id="rId4" Type="http://schemas.openxmlformats.org/officeDocument/2006/relationships/image" Target="../media/image15.png"/><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www.pngall.com/question-mark-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0903-F1C4-31A3-DCAB-C105842DE440}"/>
              </a:ext>
            </a:extLst>
          </p:cNvPr>
          <p:cNvSpPr>
            <a:spLocks noGrp="1"/>
          </p:cNvSpPr>
          <p:nvPr>
            <p:ph type="title"/>
          </p:nvPr>
        </p:nvSpPr>
        <p:spPr>
          <a:xfrm>
            <a:off x="471487" y="1620488"/>
            <a:ext cx="5915025" cy="994172"/>
          </a:xfrm>
        </p:spPr>
        <p:txBody>
          <a:bodyPr>
            <a:normAutofit fontScale="90000"/>
          </a:bodyPr>
          <a:lstStyle/>
          <a:p>
            <a:pPr algn="ctr"/>
            <a:r>
              <a:rPr lang="en-US" sz="3600" b="1" dirty="0">
                <a:solidFill>
                  <a:schemeClr val="accent5">
                    <a:lumMod val="75000"/>
                  </a:schemeClr>
                </a:solidFill>
                <a:latin typeface="+mj-lt"/>
              </a:rPr>
              <a:t>Indiana Career Collaborative Leadership Day</a:t>
            </a:r>
            <a:br>
              <a:rPr lang="en-US" sz="3600" b="1" dirty="0">
                <a:solidFill>
                  <a:schemeClr val="accent5">
                    <a:lumMod val="75000"/>
                  </a:schemeClr>
                </a:solidFill>
                <a:latin typeface="+mj-lt"/>
              </a:rPr>
            </a:br>
            <a:br>
              <a:rPr lang="en-US" sz="3600" b="1" dirty="0">
                <a:solidFill>
                  <a:schemeClr val="accent5">
                    <a:lumMod val="75000"/>
                  </a:schemeClr>
                </a:solidFill>
                <a:latin typeface="+mj-lt"/>
              </a:rPr>
            </a:br>
            <a:r>
              <a:rPr lang="en-US" sz="4900" b="1" dirty="0">
                <a:solidFill>
                  <a:schemeClr val="accent5">
                    <a:lumMod val="75000"/>
                  </a:schemeClr>
                </a:solidFill>
                <a:latin typeface="+mj-lt"/>
              </a:rPr>
              <a:t>Academies 101</a:t>
            </a:r>
            <a:br>
              <a:rPr lang="en-US" sz="3600" b="1" dirty="0">
                <a:solidFill>
                  <a:schemeClr val="accent5">
                    <a:lumMod val="75000"/>
                  </a:schemeClr>
                </a:solidFill>
                <a:latin typeface="+mj-lt"/>
              </a:rPr>
            </a:br>
            <a:br>
              <a:rPr lang="en-US" sz="3600" b="1" dirty="0">
                <a:solidFill>
                  <a:schemeClr val="accent5">
                    <a:lumMod val="75000"/>
                  </a:schemeClr>
                </a:solidFill>
                <a:latin typeface="+mj-lt"/>
              </a:rPr>
            </a:br>
            <a:r>
              <a:rPr lang="en-US" sz="2700" b="1" dirty="0">
                <a:solidFill>
                  <a:schemeClr val="tx1">
                    <a:lumMod val="65000"/>
                    <a:lumOff val="35000"/>
                  </a:schemeClr>
                </a:solidFill>
                <a:latin typeface="+mj-lt"/>
              </a:rPr>
              <a:t>January 18, 2023</a:t>
            </a:r>
            <a:br>
              <a:rPr lang="en-US" dirty="0"/>
            </a:br>
            <a:endParaRPr lang="en-US" dirty="0"/>
          </a:p>
        </p:txBody>
      </p:sp>
      <p:pic>
        <p:nvPicPr>
          <p:cNvPr id="3" name="Picture 2">
            <a:extLst>
              <a:ext uri="{FF2B5EF4-FFF2-40B4-BE49-F238E27FC236}">
                <a16:creationId xmlns:a16="http://schemas.microsoft.com/office/drawing/2014/main" id="{D5B7B9C1-4DC8-497B-3627-30E0BC4159A7}"/>
              </a:ext>
            </a:extLst>
          </p:cNvPr>
          <p:cNvPicPr>
            <a:picLocks noChangeAspect="1"/>
          </p:cNvPicPr>
          <p:nvPr/>
        </p:nvPicPr>
        <p:blipFill>
          <a:blip r:embed="rId2"/>
          <a:stretch>
            <a:fillRect/>
          </a:stretch>
        </p:blipFill>
        <p:spPr>
          <a:xfrm>
            <a:off x="1808434" y="3523012"/>
            <a:ext cx="3529890" cy="792549"/>
          </a:xfrm>
          <a:prstGeom prst="rect">
            <a:avLst/>
          </a:prstGeom>
        </p:spPr>
      </p:pic>
    </p:spTree>
    <p:extLst>
      <p:ext uri="{BB962C8B-B14F-4D97-AF65-F5344CB8AC3E}">
        <p14:creationId xmlns:p14="http://schemas.microsoft.com/office/powerpoint/2010/main" val="382416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11" descr="Chart, diagram&#10;&#10;Description automatically generated"/>
          <p:cNvPicPr preferRelativeResize="0"/>
          <p:nvPr/>
        </p:nvPicPr>
        <p:blipFill rotWithShape="1">
          <a:blip r:embed="rId3">
            <a:alphaModFix/>
          </a:blip>
          <a:srcRect/>
          <a:stretch/>
        </p:blipFill>
        <p:spPr>
          <a:xfrm>
            <a:off x="0" y="0"/>
            <a:ext cx="6858000" cy="5143500"/>
          </a:xfrm>
          <a:prstGeom prst="rect">
            <a:avLst/>
          </a:prstGeom>
          <a:noFill/>
          <a:ln>
            <a:noFill/>
          </a:ln>
        </p:spPr>
      </p:pic>
      <p:pic>
        <p:nvPicPr>
          <p:cNvPr id="3" name="Picture 2">
            <a:extLst>
              <a:ext uri="{FF2B5EF4-FFF2-40B4-BE49-F238E27FC236}">
                <a16:creationId xmlns:a16="http://schemas.microsoft.com/office/drawing/2014/main" id="{03D2663F-1470-4C95-8BD7-C0D9D6A2E1FE}"/>
              </a:ext>
            </a:extLst>
          </p:cNvPr>
          <p:cNvPicPr>
            <a:picLocks noChangeAspect="1"/>
          </p:cNvPicPr>
          <p:nvPr/>
        </p:nvPicPr>
        <p:blipFill>
          <a:blip r:embed="rId4"/>
          <a:stretch>
            <a:fillRect/>
          </a:stretch>
        </p:blipFill>
        <p:spPr>
          <a:xfrm>
            <a:off x="2103951" y="1416205"/>
            <a:ext cx="2650097" cy="2523963"/>
          </a:xfrm>
          <a:prstGeom prst="rect">
            <a:avLst/>
          </a:prstGeom>
        </p:spPr>
      </p:pic>
      <p:sp>
        <p:nvSpPr>
          <p:cNvPr id="5" name="TextBox 4">
            <a:extLst>
              <a:ext uri="{FF2B5EF4-FFF2-40B4-BE49-F238E27FC236}">
                <a16:creationId xmlns:a16="http://schemas.microsoft.com/office/drawing/2014/main" id="{9475331D-FE06-4FAB-854D-C2BD20C57906}"/>
              </a:ext>
            </a:extLst>
          </p:cNvPr>
          <p:cNvSpPr txBox="1"/>
          <p:nvPr/>
        </p:nvSpPr>
        <p:spPr>
          <a:xfrm>
            <a:off x="1715729" y="2417247"/>
            <a:ext cx="3431458" cy="307777"/>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F179D6AB-CF23-4846-A4AC-50238C58D92C}"/>
              </a:ext>
            </a:extLst>
          </p:cNvPr>
          <p:cNvSpPr txBox="1"/>
          <p:nvPr/>
        </p:nvSpPr>
        <p:spPr>
          <a:xfrm>
            <a:off x="1715729" y="2417247"/>
            <a:ext cx="3431458"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581424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1C31FE-0777-5347-9296-813B31F815A9}"/>
              </a:ext>
            </a:extLst>
          </p:cNvPr>
          <p:cNvPicPr>
            <a:picLocks noChangeAspect="1"/>
          </p:cNvPicPr>
          <p:nvPr/>
        </p:nvPicPr>
        <p:blipFill>
          <a:blip r:embed="rId3"/>
          <a:stretch>
            <a:fillRect/>
          </a:stretch>
        </p:blipFill>
        <p:spPr>
          <a:xfrm>
            <a:off x="0" y="0"/>
            <a:ext cx="6858000" cy="5143500"/>
          </a:xfrm>
          <a:prstGeom prst="rect">
            <a:avLst/>
          </a:prstGeom>
        </p:spPr>
      </p:pic>
    </p:spTree>
    <p:extLst>
      <p:ext uri="{BB962C8B-B14F-4D97-AF65-F5344CB8AC3E}">
        <p14:creationId xmlns:p14="http://schemas.microsoft.com/office/powerpoint/2010/main" val="2130183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5AF5-0498-4996-A907-2485E162AE15}"/>
              </a:ext>
            </a:extLst>
          </p:cNvPr>
          <p:cNvSpPr>
            <a:spLocks noGrp="1"/>
          </p:cNvSpPr>
          <p:nvPr>
            <p:ph type="title"/>
          </p:nvPr>
        </p:nvSpPr>
        <p:spPr>
          <a:xfrm>
            <a:off x="471488" y="431923"/>
            <a:ext cx="5915025" cy="1081669"/>
          </a:xfrm>
        </p:spPr>
        <p:txBody>
          <a:bodyPr>
            <a:normAutofit/>
          </a:bodyPr>
          <a:lstStyle/>
          <a:p>
            <a:pPr algn="ctr"/>
            <a:r>
              <a:rPr lang="en-US" sz="2400" b="1" dirty="0">
                <a:solidFill>
                  <a:schemeClr val="accent5">
                    <a:lumMod val="50000"/>
                  </a:schemeClr>
                </a:solidFill>
                <a:latin typeface="+mn-lt"/>
              </a:rPr>
              <a:t>Academy Teams: Administrator, Counselor, Teachers and Students—ONE Family</a:t>
            </a:r>
          </a:p>
        </p:txBody>
      </p:sp>
      <p:sp>
        <p:nvSpPr>
          <p:cNvPr id="7" name="TextBox 6">
            <a:extLst>
              <a:ext uri="{FF2B5EF4-FFF2-40B4-BE49-F238E27FC236}">
                <a16:creationId xmlns:a16="http://schemas.microsoft.com/office/drawing/2014/main" id="{89818BB7-A82C-4B64-A619-C1DCA15C9DE5}"/>
              </a:ext>
            </a:extLst>
          </p:cNvPr>
          <p:cNvSpPr txBox="1"/>
          <p:nvPr/>
        </p:nvSpPr>
        <p:spPr>
          <a:xfrm>
            <a:off x="4406381" y="1326738"/>
            <a:ext cx="2037537" cy="1384995"/>
          </a:xfrm>
          <a:prstGeom prst="rect">
            <a:avLst/>
          </a:prstGeom>
          <a:noFill/>
        </p:spPr>
        <p:txBody>
          <a:bodyPr wrap="square" rtlCol="0">
            <a:spAutoFit/>
          </a:bodyPr>
          <a:lstStyle/>
          <a:p>
            <a:pPr algn="ctr"/>
            <a:r>
              <a:rPr lang="en-US" dirty="0">
                <a:solidFill>
                  <a:schemeClr val="accent5">
                    <a:lumMod val="50000"/>
                  </a:schemeClr>
                </a:solidFill>
              </a:rPr>
              <a:t>One Assistant Principal, One Counselor, Teacher Team Lead, and Admin Assist.</a:t>
            </a:r>
          </a:p>
          <a:p>
            <a:endParaRPr lang="en-US" dirty="0"/>
          </a:p>
        </p:txBody>
      </p:sp>
      <p:sp>
        <p:nvSpPr>
          <p:cNvPr id="8" name="TextBox 7">
            <a:extLst>
              <a:ext uri="{FF2B5EF4-FFF2-40B4-BE49-F238E27FC236}">
                <a16:creationId xmlns:a16="http://schemas.microsoft.com/office/drawing/2014/main" id="{917E0598-DD34-48D4-93B3-48C6A81BDE4E}"/>
              </a:ext>
            </a:extLst>
          </p:cNvPr>
          <p:cNvSpPr txBox="1"/>
          <p:nvPr/>
        </p:nvSpPr>
        <p:spPr>
          <a:xfrm>
            <a:off x="1118258" y="2109227"/>
            <a:ext cx="1892571" cy="738664"/>
          </a:xfrm>
          <a:prstGeom prst="rect">
            <a:avLst/>
          </a:prstGeom>
          <a:noFill/>
        </p:spPr>
        <p:txBody>
          <a:bodyPr wrap="square" rtlCol="0">
            <a:spAutoFit/>
          </a:bodyPr>
          <a:lstStyle/>
          <a:p>
            <a:pPr algn="ctr"/>
            <a:r>
              <a:rPr lang="en-US" dirty="0">
                <a:solidFill>
                  <a:schemeClr val="accent5">
                    <a:lumMod val="50000"/>
                  </a:schemeClr>
                </a:solidFill>
              </a:rPr>
              <a:t>Team of interdisciplinary teachers</a:t>
            </a:r>
          </a:p>
        </p:txBody>
      </p:sp>
      <p:sp>
        <p:nvSpPr>
          <p:cNvPr id="9" name="TextBox 8">
            <a:extLst>
              <a:ext uri="{FF2B5EF4-FFF2-40B4-BE49-F238E27FC236}">
                <a16:creationId xmlns:a16="http://schemas.microsoft.com/office/drawing/2014/main" id="{7E4398FD-B3EA-4CFC-8A79-D9D7951B719B}"/>
              </a:ext>
            </a:extLst>
          </p:cNvPr>
          <p:cNvSpPr txBox="1"/>
          <p:nvPr/>
        </p:nvSpPr>
        <p:spPr>
          <a:xfrm>
            <a:off x="1349299" y="3909876"/>
            <a:ext cx="4836492" cy="738664"/>
          </a:xfrm>
          <a:prstGeom prst="rect">
            <a:avLst/>
          </a:prstGeom>
          <a:noFill/>
        </p:spPr>
        <p:txBody>
          <a:bodyPr wrap="square" rtlCol="0">
            <a:spAutoFit/>
          </a:bodyPr>
          <a:lstStyle/>
          <a:p>
            <a:pPr algn="ctr"/>
            <a:r>
              <a:rPr lang="en-US" dirty="0">
                <a:solidFill>
                  <a:schemeClr val="accent5">
                    <a:lumMod val="50000"/>
                  </a:schemeClr>
                </a:solidFill>
              </a:rPr>
              <a:t>Cohort of 400-500 students interested in the same industry theme and scheduled to spend half of their day with the team of teachers</a:t>
            </a:r>
          </a:p>
        </p:txBody>
      </p:sp>
      <p:pic>
        <p:nvPicPr>
          <p:cNvPr id="5" name="Picture 4">
            <a:extLst>
              <a:ext uri="{FF2B5EF4-FFF2-40B4-BE49-F238E27FC236}">
                <a16:creationId xmlns:a16="http://schemas.microsoft.com/office/drawing/2014/main" id="{C3D39C4C-D4BD-4573-BA44-EEC62051FE3E}"/>
              </a:ext>
            </a:extLst>
          </p:cNvPr>
          <p:cNvPicPr>
            <a:picLocks noChangeAspect="1"/>
          </p:cNvPicPr>
          <p:nvPr/>
        </p:nvPicPr>
        <p:blipFill>
          <a:blip r:embed="rId3"/>
          <a:stretch>
            <a:fillRect/>
          </a:stretch>
        </p:blipFill>
        <p:spPr>
          <a:xfrm>
            <a:off x="2891452" y="1545807"/>
            <a:ext cx="1375748" cy="2269396"/>
          </a:xfrm>
          <a:prstGeom prst="rect">
            <a:avLst/>
          </a:prstGeom>
        </p:spPr>
      </p:pic>
    </p:spTree>
    <p:extLst>
      <p:ext uri="{BB962C8B-B14F-4D97-AF65-F5344CB8AC3E}">
        <p14:creationId xmlns:p14="http://schemas.microsoft.com/office/powerpoint/2010/main" val="734480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8863" y="802888"/>
            <a:ext cx="6341864" cy="980640"/>
          </a:xfrm>
        </p:spPr>
        <p:txBody>
          <a:bodyPr>
            <a:normAutofit fontScale="92500" lnSpcReduction="20000"/>
          </a:bodyPr>
          <a:lstStyle/>
          <a:p>
            <a:r>
              <a:rPr lang="en-US" sz="1800" b="1" u="sng" dirty="0">
                <a:solidFill>
                  <a:srgbClr val="232D56"/>
                </a:solidFill>
              </a:rPr>
              <a:t>Themed Academies</a:t>
            </a:r>
            <a:r>
              <a:rPr lang="en-US" sz="1800" dirty="0">
                <a:solidFill>
                  <a:srgbClr val="232D56"/>
                </a:solidFill>
              </a:rPr>
              <a:t>– determine which pathways can be grouped together by industry themes</a:t>
            </a:r>
          </a:p>
          <a:p>
            <a:r>
              <a:rPr lang="en-US" sz="1800" b="1" u="sng" dirty="0">
                <a:solidFill>
                  <a:srgbClr val="232D56"/>
                </a:solidFill>
                <a:latin typeface="+mn-lt"/>
              </a:rPr>
              <a:t>Pathways</a:t>
            </a:r>
            <a:r>
              <a:rPr lang="en-US" sz="1800" dirty="0">
                <a:solidFill>
                  <a:srgbClr val="232D56"/>
                </a:solidFill>
                <a:latin typeface="+mn-lt"/>
              </a:rPr>
              <a:t> – determine course sequence for students to follow</a:t>
            </a:r>
          </a:p>
        </p:txBody>
      </p:sp>
      <p:sp>
        <p:nvSpPr>
          <p:cNvPr id="5" name="Title 1"/>
          <p:cNvSpPr txBox="1">
            <a:spLocks/>
          </p:cNvSpPr>
          <p:nvPr/>
        </p:nvSpPr>
        <p:spPr>
          <a:xfrm>
            <a:off x="1243012" y="350156"/>
            <a:ext cx="4371975" cy="450937"/>
          </a:xfrm>
          <a:prstGeom prst="rect">
            <a:avLst/>
          </a:prstGeom>
        </p:spPr>
        <p:txBody>
          <a:bodyPr vert="horz" lIns="0" tIns="34290" rIns="0" bIns="34290" rtlCol="0" anchor="ctr">
            <a:normAutofit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700" b="1" cap="none" dirty="0">
                <a:solidFill>
                  <a:schemeClr val="accent1">
                    <a:lumMod val="50000"/>
                  </a:schemeClr>
                </a:solidFill>
                <a:latin typeface="+mn-lt"/>
              </a:rPr>
              <a:t>Academy Structure</a:t>
            </a:r>
          </a:p>
        </p:txBody>
      </p:sp>
      <p:pic>
        <p:nvPicPr>
          <p:cNvPr id="2" name="Picture 1">
            <a:extLst>
              <a:ext uri="{FF2B5EF4-FFF2-40B4-BE49-F238E27FC236}">
                <a16:creationId xmlns:a16="http://schemas.microsoft.com/office/drawing/2014/main" id="{4516DFDD-E3F1-42B9-B4EA-D41D7FAEF401}"/>
              </a:ext>
            </a:extLst>
          </p:cNvPr>
          <p:cNvPicPr>
            <a:picLocks noChangeAspect="1"/>
          </p:cNvPicPr>
          <p:nvPr/>
        </p:nvPicPr>
        <p:blipFill>
          <a:blip r:embed="rId3"/>
          <a:stretch>
            <a:fillRect/>
          </a:stretch>
        </p:blipFill>
        <p:spPr>
          <a:xfrm>
            <a:off x="2237392" y="1716732"/>
            <a:ext cx="2969065" cy="3286482"/>
          </a:xfrm>
          <a:prstGeom prst="rect">
            <a:avLst/>
          </a:prstGeom>
        </p:spPr>
      </p:pic>
    </p:spTree>
    <p:extLst>
      <p:ext uri="{BB962C8B-B14F-4D97-AF65-F5344CB8AC3E}">
        <p14:creationId xmlns:p14="http://schemas.microsoft.com/office/powerpoint/2010/main" val="277700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4"/>
          <p:cNvSpPr txBox="1">
            <a:spLocks noGrp="1"/>
          </p:cNvSpPr>
          <p:nvPr>
            <p:ph type="title"/>
          </p:nvPr>
        </p:nvSpPr>
        <p:spPr>
          <a:xfrm>
            <a:off x="471488" y="848321"/>
            <a:ext cx="5915025" cy="745629"/>
          </a:xfrm>
          <a:prstGeom prst="rect">
            <a:avLst/>
          </a:prstGeom>
          <a:noFill/>
          <a:ln>
            <a:noFill/>
          </a:ln>
        </p:spPr>
        <p:txBody>
          <a:bodyPr spcFirstLastPara="1" wrap="square" lIns="68569" tIns="34275" rIns="68569" bIns="34275" anchor="ctr" anchorCtr="0">
            <a:normAutofit/>
          </a:bodyPr>
          <a:lstStyle/>
          <a:p>
            <a:pPr algn="ctr"/>
            <a:r>
              <a:rPr lang="en-US" sz="3000" b="1">
                <a:solidFill>
                  <a:srgbClr val="27467D"/>
                </a:solidFill>
                <a:latin typeface="Arial"/>
                <a:ea typeface="Arial"/>
                <a:cs typeface="Arial"/>
                <a:sym typeface="Arial"/>
              </a:rPr>
              <a:t>Determining Academies</a:t>
            </a:r>
            <a:endParaRPr/>
          </a:p>
        </p:txBody>
      </p:sp>
      <p:sp>
        <p:nvSpPr>
          <p:cNvPr id="380" name="Google Shape;380;p44"/>
          <p:cNvSpPr txBox="1">
            <a:spLocks noGrp="1"/>
          </p:cNvSpPr>
          <p:nvPr>
            <p:ph type="body" idx="1"/>
          </p:nvPr>
        </p:nvSpPr>
        <p:spPr>
          <a:xfrm>
            <a:off x="471488" y="1669852"/>
            <a:ext cx="4314825" cy="2447628"/>
          </a:xfrm>
          <a:prstGeom prst="rect">
            <a:avLst/>
          </a:prstGeom>
          <a:noFill/>
          <a:ln>
            <a:noFill/>
          </a:ln>
        </p:spPr>
        <p:txBody>
          <a:bodyPr spcFirstLastPara="1" wrap="square" lIns="68569" tIns="34275" rIns="68569" bIns="34275" anchor="t" anchorCtr="0">
            <a:normAutofit/>
          </a:bodyPr>
          <a:lstStyle/>
          <a:p>
            <a:pPr marL="342900" indent="-257175">
              <a:buClr>
                <a:srgbClr val="27467D"/>
              </a:buClr>
              <a:buSzPts val="2800"/>
            </a:pPr>
            <a:r>
              <a:rPr lang="en-US" sz="2100">
                <a:solidFill>
                  <a:srgbClr val="27467D"/>
                </a:solidFill>
                <a:latin typeface="Arial"/>
                <a:ea typeface="Arial"/>
                <a:cs typeface="Arial"/>
                <a:sym typeface="Arial"/>
              </a:rPr>
              <a:t>Workforce Projections</a:t>
            </a:r>
            <a:endParaRPr/>
          </a:p>
          <a:p>
            <a:pPr marL="342900" indent="-257175">
              <a:buClr>
                <a:srgbClr val="27467D"/>
              </a:buClr>
              <a:buSzPts val="2800"/>
            </a:pPr>
            <a:r>
              <a:rPr lang="en-US" sz="2100">
                <a:solidFill>
                  <a:srgbClr val="27467D"/>
                </a:solidFill>
                <a:latin typeface="Arial"/>
                <a:ea typeface="Arial"/>
                <a:cs typeface="Arial"/>
                <a:sym typeface="Arial"/>
              </a:rPr>
              <a:t>Current Resources</a:t>
            </a:r>
            <a:endParaRPr/>
          </a:p>
          <a:p>
            <a:pPr marL="342900" indent="-257175">
              <a:buClr>
                <a:srgbClr val="27467D"/>
              </a:buClr>
              <a:buSzPts val="2800"/>
            </a:pPr>
            <a:r>
              <a:rPr lang="en-US" sz="2100">
                <a:solidFill>
                  <a:srgbClr val="27467D"/>
                </a:solidFill>
                <a:latin typeface="Arial"/>
                <a:ea typeface="Arial"/>
                <a:cs typeface="Arial"/>
                <a:sym typeface="Arial"/>
              </a:rPr>
              <a:t>Possible Community Partners</a:t>
            </a:r>
            <a:endParaRPr/>
          </a:p>
          <a:p>
            <a:pPr marL="342900" indent="-257175">
              <a:buClr>
                <a:srgbClr val="27467D"/>
              </a:buClr>
              <a:buSzPts val="2800"/>
            </a:pPr>
            <a:r>
              <a:rPr lang="en-US" sz="2100">
                <a:solidFill>
                  <a:srgbClr val="27467D"/>
                </a:solidFill>
                <a:latin typeface="Arial"/>
                <a:ea typeface="Arial"/>
                <a:cs typeface="Arial"/>
                <a:sym typeface="Arial"/>
              </a:rPr>
              <a:t>Student Survey</a:t>
            </a:r>
            <a:endParaRPr/>
          </a:p>
          <a:p>
            <a:pPr marL="342900" indent="-257175">
              <a:buClr>
                <a:srgbClr val="27467D"/>
              </a:buClr>
              <a:buSzPts val="2800"/>
            </a:pPr>
            <a:r>
              <a:rPr lang="en-US" sz="2100">
                <a:solidFill>
                  <a:srgbClr val="27467D"/>
                </a:solidFill>
                <a:latin typeface="Arial"/>
                <a:ea typeface="Arial"/>
                <a:cs typeface="Arial"/>
                <a:sym typeface="Arial"/>
              </a:rPr>
              <a:t>Pathway Sequence</a:t>
            </a:r>
            <a:endParaRPr/>
          </a:p>
          <a:p>
            <a:pPr marL="342900" indent="-123825">
              <a:buClr>
                <a:srgbClr val="27467D"/>
              </a:buClr>
              <a:buSzPts val="2800"/>
              <a:buNone/>
            </a:pPr>
            <a:endParaRPr sz="2100">
              <a:solidFill>
                <a:srgbClr val="27467D"/>
              </a:solidFill>
              <a:latin typeface="Arial"/>
              <a:ea typeface="Arial"/>
              <a:cs typeface="Arial"/>
              <a:sym typeface="Arial"/>
            </a:endParaRPr>
          </a:p>
        </p:txBody>
      </p:sp>
      <p:pic>
        <p:nvPicPr>
          <p:cNvPr id="381" name="Google Shape;381;p44"/>
          <p:cNvPicPr preferRelativeResize="0"/>
          <p:nvPr/>
        </p:nvPicPr>
        <p:blipFill rotWithShape="1">
          <a:blip r:embed="rId3">
            <a:alphaModFix/>
          </a:blip>
          <a:srcRect/>
          <a:stretch/>
        </p:blipFill>
        <p:spPr>
          <a:xfrm>
            <a:off x="4511278" y="1593951"/>
            <a:ext cx="2169467" cy="21694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4" y="501805"/>
            <a:ext cx="6772275" cy="966048"/>
          </a:xfrm>
        </p:spPr>
        <p:txBody>
          <a:bodyPr>
            <a:noAutofit/>
          </a:bodyPr>
          <a:lstStyle/>
          <a:p>
            <a:pPr algn="ctr"/>
            <a:r>
              <a:rPr lang="en-US" sz="2700" b="1" dirty="0">
                <a:solidFill>
                  <a:schemeClr val="accent1">
                    <a:lumMod val="50000"/>
                  </a:schemeClr>
                </a:solidFill>
                <a:effectLst>
                  <a:outerShdw blurRad="38100" dist="38100" dir="2700000" algn="tl">
                    <a:srgbClr val="000000">
                      <a:alpha val="43137"/>
                    </a:srgbClr>
                  </a:outerShdw>
                </a:effectLst>
                <a:latin typeface="+mn-lt"/>
              </a:rPr>
              <a:t>Interdisciplinary Academy Team Planning</a:t>
            </a:r>
            <a:br>
              <a:rPr lang="en-US" sz="2700" b="1" dirty="0">
                <a:solidFill>
                  <a:schemeClr val="accent1">
                    <a:lumMod val="50000"/>
                  </a:schemeClr>
                </a:solidFill>
                <a:effectLst>
                  <a:outerShdw blurRad="38100" dist="38100" dir="2700000" algn="tl">
                    <a:srgbClr val="000000">
                      <a:alpha val="43137"/>
                    </a:srgbClr>
                  </a:outerShdw>
                </a:effectLst>
                <a:latin typeface="+mn-lt"/>
              </a:rPr>
            </a:br>
            <a:r>
              <a:rPr lang="en-US" sz="2100" b="1" dirty="0">
                <a:solidFill>
                  <a:schemeClr val="accent1">
                    <a:lumMod val="50000"/>
                  </a:schemeClr>
                </a:solidFill>
                <a:effectLst>
                  <a:outerShdw blurRad="38100" dist="38100" dir="2700000" algn="tl">
                    <a:srgbClr val="000000">
                      <a:alpha val="43137"/>
                    </a:srgbClr>
                  </a:outerShdw>
                </a:effectLst>
                <a:latin typeface="+mn-lt"/>
              </a:rPr>
              <a:t> </a:t>
            </a:r>
            <a:r>
              <a:rPr lang="en-US" sz="2100" dirty="0">
                <a:solidFill>
                  <a:schemeClr val="accent1">
                    <a:lumMod val="50000"/>
                  </a:schemeClr>
                </a:solidFill>
                <a:latin typeface="+mn-lt"/>
              </a:rPr>
              <a:t>(Math, English, Science, Social Studies, Pathway)</a:t>
            </a:r>
          </a:p>
        </p:txBody>
      </p:sp>
      <p:sp>
        <p:nvSpPr>
          <p:cNvPr id="3" name="Content Placeholder 2"/>
          <p:cNvSpPr>
            <a:spLocks noGrp="1"/>
          </p:cNvSpPr>
          <p:nvPr>
            <p:ph idx="1"/>
          </p:nvPr>
        </p:nvSpPr>
        <p:spPr>
          <a:xfrm>
            <a:off x="342900" y="1696453"/>
            <a:ext cx="6172200" cy="2833983"/>
          </a:xfrm>
        </p:spPr>
        <p:txBody>
          <a:bodyPr>
            <a:normAutofit/>
          </a:bodyPr>
          <a:lstStyle/>
          <a:p>
            <a:pPr marL="0" indent="0" algn="ctr" defTabSz="685800">
              <a:spcBef>
                <a:spcPct val="20000"/>
              </a:spcBef>
              <a:buClrTx/>
              <a:buSzTx/>
              <a:buNone/>
              <a:defRPr/>
            </a:pPr>
            <a:r>
              <a:rPr lang="en-US" sz="2100" b="1" dirty="0">
                <a:solidFill>
                  <a:schemeClr val="accent1">
                    <a:lumMod val="50000"/>
                  </a:schemeClr>
                </a:solidFill>
                <a:latin typeface="+mn-lt"/>
              </a:rPr>
              <a:t>Weekly Team Meetings During Scheduled Common Planning</a:t>
            </a:r>
          </a:p>
          <a:p>
            <a:pPr marL="0" indent="0" algn="ctr" defTabSz="685800">
              <a:spcBef>
                <a:spcPct val="20000"/>
              </a:spcBef>
              <a:buClrTx/>
              <a:buSzTx/>
              <a:buNone/>
              <a:defRPr/>
            </a:pPr>
            <a:endParaRPr lang="en-US" sz="2000" b="1" dirty="0">
              <a:solidFill>
                <a:schemeClr val="accent1">
                  <a:lumMod val="50000"/>
                </a:schemeClr>
              </a:solidFill>
              <a:latin typeface="+mn-lt"/>
            </a:endParaRPr>
          </a:p>
          <a:p>
            <a:pPr marL="205740" indent="-205740" defTabSz="685800">
              <a:spcBef>
                <a:spcPct val="20000"/>
              </a:spcBef>
              <a:buClrTx/>
              <a:buSzTx/>
              <a:buFont typeface="Arial" panose="020B0604020202020204" pitchFamily="34" charset="0"/>
              <a:buChar char="•"/>
              <a:defRPr/>
            </a:pPr>
            <a:r>
              <a:rPr lang="en-US" sz="2100" dirty="0">
                <a:solidFill>
                  <a:schemeClr val="accent1">
                    <a:lumMod val="50000"/>
                  </a:schemeClr>
                </a:solidFill>
                <a:latin typeface="+mn-lt"/>
              </a:rPr>
              <a:t>Interventions for Student Support </a:t>
            </a:r>
          </a:p>
          <a:p>
            <a:pPr marL="205740" indent="-205740" defTabSz="685800">
              <a:spcBef>
                <a:spcPct val="20000"/>
              </a:spcBef>
              <a:buClrTx/>
              <a:buSzTx/>
              <a:buFont typeface="Arial" panose="020B0604020202020204" pitchFamily="34" charset="0"/>
              <a:buChar char="•"/>
              <a:defRPr/>
            </a:pPr>
            <a:r>
              <a:rPr lang="en-US" sz="2100" dirty="0">
                <a:solidFill>
                  <a:schemeClr val="accent1">
                    <a:lumMod val="50000"/>
                  </a:schemeClr>
                </a:solidFill>
                <a:latin typeface="+mn-lt"/>
              </a:rPr>
              <a:t>Ensure Relevant, Real-World Connections</a:t>
            </a:r>
          </a:p>
          <a:p>
            <a:pPr marL="205740" indent="-205740" defTabSz="685800">
              <a:spcBef>
                <a:spcPct val="20000"/>
              </a:spcBef>
              <a:buClrTx/>
              <a:buSzTx/>
              <a:buFont typeface="Arial" panose="020B0604020202020204" pitchFamily="34" charset="0"/>
              <a:buChar char="•"/>
              <a:defRPr/>
            </a:pPr>
            <a:r>
              <a:rPr lang="en-US" sz="2100" dirty="0">
                <a:solidFill>
                  <a:schemeClr val="accent1">
                    <a:lumMod val="50000"/>
                  </a:schemeClr>
                </a:solidFill>
                <a:latin typeface="+mn-lt"/>
              </a:rPr>
              <a:t>Design Interdisciplinary, Standards-based, Project-based Units of Instruction</a:t>
            </a:r>
          </a:p>
          <a:p>
            <a:pPr marL="205740" indent="-205740" defTabSz="685800">
              <a:spcBef>
                <a:spcPct val="20000"/>
              </a:spcBef>
              <a:buClrTx/>
              <a:buSzTx/>
              <a:buFont typeface="Arial" panose="020B0604020202020204" pitchFamily="34" charset="0"/>
              <a:buChar char="•"/>
              <a:defRPr/>
            </a:pPr>
            <a:r>
              <a:rPr lang="en-US" sz="2100" dirty="0">
                <a:solidFill>
                  <a:schemeClr val="accent1">
                    <a:lumMod val="50000"/>
                  </a:schemeClr>
                </a:solidFill>
                <a:latin typeface="+mn-lt"/>
              </a:rPr>
              <a:t>Create &amp; Maintain Academy Team Identity</a:t>
            </a:r>
          </a:p>
          <a:p>
            <a:pPr marL="0" indent="0">
              <a:buNone/>
            </a:pPr>
            <a:endParaRPr lang="en-US" dirty="0">
              <a:solidFill>
                <a:schemeClr val="bg2"/>
              </a:solidFill>
              <a:latin typeface="+mn-lt"/>
            </a:endParaRPr>
          </a:p>
        </p:txBody>
      </p:sp>
    </p:spTree>
    <p:extLst>
      <p:ext uri="{BB962C8B-B14F-4D97-AF65-F5344CB8AC3E}">
        <p14:creationId xmlns:p14="http://schemas.microsoft.com/office/powerpoint/2010/main" val="25044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527" y="415933"/>
            <a:ext cx="5646489" cy="556985"/>
          </a:xfrm>
        </p:spPr>
        <p:txBody>
          <a:bodyPr>
            <a:noAutofit/>
          </a:bodyPr>
          <a:lstStyle/>
          <a:p>
            <a:r>
              <a:rPr lang="en-US" sz="2700" b="1" dirty="0">
                <a:solidFill>
                  <a:schemeClr val="accent1">
                    <a:lumMod val="50000"/>
                  </a:schemeClr>
                </a:solidFill>
                <a:latin typeface="+mn-lt"/>
              </a:rPr>
              <a:t>Content/Course Alike Planning</a:t>
            </a:r>
          </a:p>
        </p:txBody>
      </p:sp>
      <p:sp>
        <p:nvSpPr>
          <p:cNvPr id="5" name="Content Placeholder 4"/>
          <p:cNvSpPr>
            <a:spLocks noGrp="1"/>
          </p:cNvSpPr>
          <p:nvPr>
            <p:ph idx="1"/>
          </p:nvPr>
        </p:nvSpPr>
        <p:spPr>
          <a:xfrm>
            <a:off x="547466" y="1374963"/>
            <a:ext cx="5956609" cy="3352604"/>
          </a:xfrm>
        </p:spPr>
        <p:txBody>
          <a:bodyPr>
            <a:normAutofit/>
          </a:bodyPr>
          <a:lstStyle/>
          <a:p>
            <a:pPr marL="0" indent="0" algn="ctr" defTabSz="685800">
              <a:spcBef>
                <a:spcPct val="20000"/>
              </a:spcBef>
              <a:buClrTx/>
              <a:buSzTx/>
              <a:buNone/>
              <a:defRPr/>
            </a:pPr>
            <a:r>
              <a:rPr lang="en-US" sz="2100" b="1" dirty="0">
                <a:solidFill>
                  <a:schemeClr val="accent1">
                    <a:lumMod val="50000"/>
                  </a:schemeClr>
                </a:solidFill>
                <a:latin typeface="+mn-lt"/>
              </a:rPr>
              <a:t>Weekly Team Meetings During Scheduled Common Planning</a:t>
            </a:r>
          </a:p>
          <a:p>
            <a:pPr marL="0" indent="0" algn="ctr" defTabSz="685800">
              <a:spcBef>
                <a:spcPct val="20000"/>
              </a:spcBef>
              <a:buClrTx/>
              <a:buSzTx/>
              <a:buNone/>
              <a:defRPr/>
            </a:pPr>
            <a:r>
              <a:rPr lang="en-US" sz="1800" b="1" dirty="0">
                <a:solidFill>
                  <a:srgbClr val="0C223D"/>
                </a:solidFill>
                <a:latin typeface="+mn-lt"/>
              </a:rPr>
              <a:t> </a:t>
            </a:r>
          </a:p>
          <a:p>
            <a:pPr marL="205740" indent="-205740" defTabSz="685800">
              <a:spcBef>
                <a:spcPct val="20000"/>
              </a:spcBef>
              <a:buClrTx/>
              <a:buSzTx/>
              <a:buFont typeface="Arial" panose="020B0604020202020204" pitchFamily="34" charset="0"/>
              <a:buChar char="•"/>
              <a:defRPr/>
            </a:pPr>
            <a:r>
              <a:rPr lang="en-US" sz="2100" dirty="0">
                <a:solidFill>
                  <a:schemeClr val="accent1">
                    <a:lumMod val="50000"/>
                  </a:schemeClr>
                </a:solidFill>
                <a:latin typeface="+mn-lt"/>
              </a:rPr>
              <a:t>Pace and Sequence Instruction</a:t>
            </a:r>
          </a:p>
          <a:p>
            <a:pPr marL="205740" indent="-205740" defTabSz="685800">
              <a:spcBef>
                <a:spcPct val="20000"/>
              </a:spcBef>
              <a:buClrTx/>
              <a:buSzTx/>
              <a:buFont typeface="Arial" panose="020B0604020202020204" pitchFamily="34" charset="0"/>
              <a:buChar char="•"/>
              <a:defRPr/>
            </a:pPr>
            <a:r>
              <a:rPr lang="en-US" sz="2100" dirty="0">
                <a:solidFill>
                  <a:schemeClr val="accent1">
                    <a:lumMod val="50000"/>
                  </a:schemeClr>
                </a:solidFill>
                <a:latin typeface="+mn-lt"/>
              </a:rPr>
              <a:t>Discuss Effective Teaching Strategies</a:t>
            </a:r>
          </a:p>
          <a:p>
            <a:pPr marL="205740" indent="-205740" defTabSz="685800">
              <a:spcBef>
                <a:spcPct val="20000"/>
              </a:spcBef>
              <a:buClrTx/>
              <a:buSzTx/>
              <a:buFont typeface="Arial" panose="020B0604020202020204" pitchFamily="34" charset="0"/>
              <a:buChar char="•"/>
              <a:defRPr/>
            </a:pPr>
            <a:r>
              <a:rPr lang="en-US" sz="2100" dirty="0">
                <a:solidFill>
                  <a:schemeClr val="accent1">
                    <a:lumMod val="50000"/>
                  </a:schemeClr>
                </a:solidFill>
                <a:latin typeface="+mn-lt"/>
              </a:rPr>
              <a:t>Create Common Summative Assessments</a:t>
            </a:r>
          </a:p>
          <a:p>
            <a:pPr marL="205740" indent="-205740" defTabSz="685800">
              <a:spcBef>
                <a:spcPct val="20000"/>
              </a:spcBef>
              <a:buClrTx/>
              <a:buSzTx/>
              <a:buFont typeface="Arial" panose="020B0604020202020204" pitchFamily="34" charset="0"/>
              <a:buChar char="•"/>
              <a:defRPr/>
            </a:pPr>
            <a:r>
              <a:rPr lang="en-US" sz="2100" dirty="0">
                <a:solidFill>
                  <a:schemeClr val="accent1">
                    <a:lumMod val="50000"/>
                  </a:schemeClr>
                </a:solidFill>
                <a:latin typeface="+mn-lt"/>
              </a:rPr>
              <a:t>Analyze Assessments (Building Level, District Level, and State Level Testing Data)</a:t>
            </a:r>
          </a:p>
          <a:p>
            <a:endParaRPr lang="en-US" dirty="0">
              <a:solidFill>
                <a:schemeClr val="bg2"/>
              </a:solidFill>
              <a:latin typeface="+mn-lt"/>
            </a:endParaRPr>
          </a:p>
        </p:txBody>
      </p:sp>
    </p:spTree>
    <p:extLst>
      <p:ext uri="{BB962C8B-B14F-4D97-AF65-F5344CB8AC3E}">
        <p14:creationId xmlns:p14="http://schemas.microsoft.com/office/powerpoint/2010/main" val="2804299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14350"/>
            <a:ext cx="6172200" cy="628650"/>
          </a:xfrm>
        </p:spPr>
        <p:txBody>
          <a:bodyPr/>
          <a:lstStyle/>
          <a:p>
            <a:pPr algn="ctr"/>
            <a:r>
              <a:rPr lang="en-US" sz="3000" b="1" dirty="0">
                <a:solidFill>
                  <a:schemeClr val="accent1">
                    <a:lumMod val="50000"/>
                  </a:schemeClr>
                </a:solidFill>
                <a:latin typeface="+mn-lt"/>
              </a:rPr>
              <a:t>Pathways and Scheduling</a:t>
            </a:r>
          </a:p>
        </p:txBody>
      </p:sp>
      <p:sp>
        <p:nvSpPr>
          <p:cNvPr id="3" name="Content Placeholder 2"/>
          <p:cNvSpPr>
            <a:spLocks noGrp="1"/>
          </p:cNvSpPr>
          <p:nvPr>
            <p:ph idx="1"/>
          </p:nvPr>
        </p:nvSpPr>
        <p:spPr>
          <a:xfrm>
            <a:off x="400051" y="1567764"/>
            <a:ext cx="6121373" cy="2343151"/>
          </a:xfrm>
        </p:spPr>
        <p:txBody>
          <a:bodyPr>
            <a:normAutofit/>
          </a:bodyPr>
          <a:lstStyle/>
          <a:p>
            <a:pPr>
              <a:buClr>
                <a:schemeClr val="accent1">
                  <a:lumMod val="50000"/>
                </a:schemeClr>
              </a:buClr>
            </a:pPr>
            <a:r>
              <a:rPr lang="en-US" sz="1800" dirty="0">
                <a:solidFill>
                  <a:srgbClr val="232D56"/>
                </a:solidFill>
                <a:latin typeface="+mn-lt"/>
              </a:rPr>
              <a:t>Master Scheduling is the foundation to a successful academy.</a:t>
            </a:r>
          </a:p>
          <a:p>
            <a:pPr>
              <a:buClr>
                <a:schemeClr val="accent1">
                  <a:lumMod val="50000"/>
                </a:schemeClr>
              </a:buClr>
            </a:pPr>
            <a:r>
              <a:rPr lang="en-US" sz="1800" dirty="0">
                <a:solidFill>
                  <a:srgbClr val="232D56"/>
                </a:solidFill>
                <a:latin typeface="+mn-lt"/>
              </a:rPr>
              <a:t>Course Sequencing</a:t>
            </a:r>
          </a:p>
          <a:p>
            <a:pPr>
              <a:buClr>
                <a:schemeClr val="accent1">
                  <a:lumMod val="50000"/>
                </a:schemeClr>
              </a:buClr>
            </a:pPr>
            <a:r>
              <a:rPr lang="en-US" sz="1800" dirty="0">
                <a:solidFill>
                  <a:srgbClr val="232D56"/>
                </a:solidFill>
                <a:latin typeface="+mn-lt"/>
              </a:rPr>
              <a:t>Student voice and choice – not tracking</a:t>
            </a:r>
          </a:p>
          <a:p>
            <a:pPr>
              <a:buClr>
                <a:schemeClr val="accent1">
                  <a:lumMod val="50000"/>
                </a:schemeClr>
              </a:buClr>
            </a:pPr>
            <a:r>
              <a:rPr lang="en-US" sz="1800" dirty="0">
                <a:solidFill>
                  <a:srgbClr val="232D56"/>
                </a:solidFill>
                <a:latin typeface="+mn-lt"/>
              </a:rPr>
              <a:t>Purity among academies – both students and teachers</a:t>
            </a:r>
          </a:p>
          <a:p>
            <a:pPr lvl="1">
              <a:buClr>
                <a:schemeClr val="accent1">
                  <a:lumMod val="50000"/>
                </a:schemeClr>
              </a:buClr>
            </a:pPr>
            <a:r>
              <a:rPr lang="en-US" sz="1500" dirty="0">
                <a:solidFill>
                  <a:srgbClr val="232D56"/>
                </a:solidFill>
                <a:latin typeface="+mn-lt"/>
              </a:rPr>
              <a:t>50% of the student’s day should be spent with their academy</a:t>
            </a:r>
          </a:p>
          <a:p>
            <a:pPr lvl="1"/>
            <a:endParaRPr lang="en-US" sz="1500" dirty="0">
              <a:solidFill>
                <a:srgbClr val="232D56"/>
              </a:solidFill>
              <a:latin typeface="+mn-lt"/>
            </a:endParaRPr>
          </a:p>
        </p:txBody>
      </p:sp>
      <p:sp>
        <p:nvSpPr>
          <p:cNvPr id="4" name="Rectangle 3"/>
          <p:cNvSpPr/>
          <p:nvPr/>
        </p:nvSpPr>
        <p:spPr>
          <a:xfrm>
            <a:off x="5372100" y="57150"/>
            <a:ext cx="715260" cy="253916"/>
          </a:xfrm>
          <a:prstGeom prst="rect">
            <a:avLst/>
          </a:prstGeom>
        </p:spPr>
        <p:txBody>
          <a:bodyPr wrap="none">
            <a:spAutoFit/>
          </a:bodyPr>
          <a:lstStyle/>
          <a:p>
            <a:r>
              <a:rPr lang="en-US" sz="1050" dirty="0">
                <a:solidFill>
                  <a:schemeClr val="bg1"/>
                </a:solidFill>
                <a:latin typeface="Century Gothic"/>
                <a:cs typeface="Century Gothic"/>
              </a:rPr>
              <a:t>Strand 2</a:t>
            </a:r>
          </a:p>
        </p:txBody>
      </p:sp>
    </p:spTree>
    <p:extLst>
      <p:ext uri="{BB962C8B-B14F-4D97-AF65-F5344CB8AC3E}">
        <p14:creationId xmlns:p14="http://schemas.microsoft.com/office/powerpoint/2010/main" val="211216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2" name="Oval 1">
            <a:extLst>
              <a:ext uri="{FF2B5EF4-FFF2-40B4-BE49-F238E27FC236}">
                <a16:creationId xmlns:a16="http://schemas.microsoft.com/office/drawing/2014/main" id="{F10334DD-A973-47E9-B02F-14AD40D03B2C}"/>
              </a:ext>
            </a:extLst>
          </p:cNvPr>
          <p:cNvSpPr/>
          <p:nvPr/>
        </p:nvSpPr>
        <p:spPr>
          <a:xfrm>
            <a:off x="0" y="1393902"/>
            <a:ext cx="2520176" cy="2497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pic>
        <p:nvPicPr>
          <p:cNvPr id="418" name="Google Shape;418;p11" descr="Chart, diagram&#10;&#10;Description automatically generated"/>
          <p:cNvPicPr preferRelativeResize="0"/>
          <p:nvPr/>
        </p:nvPicPr>
        <p:blipFill rotWithShape="1">
          <a:blip r:embed="rId3">
            <a:alphaModFix/>
          </a:blip>
          <a:srcRect/>
          <a:stretch/>
        </p:blipFill>
        <p:spPr>
          <a:xfrm>
            <a:off x="0" y="0"/>
            <a:ext cx="6858000" cy="5143500"/>
          </a:xfrm>
          <a:prstGeom prst="rect">
            <a:avLst/>
          </a:prstGeom>
          <a:noFill/>
          <a:ln>
            <a:solidFill>
              <a:srgbClr val="FF0000"/>
            </a:solidFill>
          </a:ln>
        </p:spPr>
      </p:pic>
      <p:pic>
        <p:nvPicPr>
          <p:cNvPr id="3" name="Picture 2">
            <a:extLst>
              <a:ext uri="{FF2B5EF4-FFF2-40B4-BE49-F238E27FC236}">
                <a16:creationId xmlns:a16="http://schemas.microsoft.com/office/drawing/2014/main" id="{82B2E81B-AC16-43DD-BD1F-B8AFC0D5B5B0}"/>
              </a:ext>
            </a:extLst>
          </p:cNvPr>
          <p:cNvPicPr>
            <a:picLocks noChangeAspect="1"/>
          </p:cNvPicPr>
          <p:nvPr/>
        </p:nvPicPr>
        <p:blipFill>
          <a:blip r:embed="rId4"/>
          <a:stretch>
            <a:fillRect/>
          </a:stretch>
        </p:blipFill>
        <p:spPr>
          <a:xfrm>
            <a:off x="0" y="1393902"/>
            <a:ext cx="2650097" cy="2523963"/>
          </a:xfrm>
          <a:prstGeom prst="rect">
            <a:avLst/>
          </a:prstGeom>
        </p:spPr>
      </p:pic>
    </p:spTree>
    <p:extLst>
      <p:ext uri="{BB962C8B-B14F-4D97-AF65-F5344CB8AC3E}">
        <p14:creationId xmlns:p14="http://schemas.microsoft.com/office/powerpoint/2010/main" val="3629333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470806"/>
            <a:ext cx="6052706" cy="890026"/>
          </a:xfrm>
        </p:spPr>
        <p:txBody>
          <a:bodyPr>
            <a:normAutofit fontScale="90000"/>
          </a:bodyPr>
          <a:lstStyle/>
          <a:p>
            <a:pPr algn="ctr"/>
            <a:r>
              <a:rPr lang="en-US" sz="3200" b="1" dirty="0">
                <a:solidFill>
                  <a:schemeClr val="accent1">
                    <a:lumMod val="50000"/>
                  </a:schemeClr>
                </a:solidFill>
                <a:latin typeface="+mn-lt"/>
              </a:rPr>
              <a:t>Transforming Teaching and Learning</a:t>
            </a:r>
          </a:p>
        </p:txBody>
      </p:sp>
      <p:sp>
        <p:nvSpPr>
          <p:cNvPr id="3" name="Content Placeholder 2"/>
          <p:cNvSpPr>
            <a:spLocks noGrp="1"/>
          </p:cNvSpPr>
          <p:nvPr>
            <p:ph idx="1"/>
          </p:nvPr>
        </p:nvSpPr>
        <p:spPr>
          <a:xfrm>
            <a:off x="514351" y="1530663"/>
            <a:ext cx="5829300" cy="2915015"/>
          </a:xfrm>
        </p:spPr>
        <p:txBody>
          <a:bodyPr>
            <a:normAutofit/>
          </a:bodyPr>
          <a:lstStyle/>
          <a:p>
            <a:r>
              <a:rPr lang="en-US" sz="1800" dirty="0">
                <a:solidFill>
                  <a:schemeClr val="accent5">
                    <a:lumMod val="50000"/>
                  </a:schemeClr>
                </a:solidFill>
                <a:latin typeface="+mj-lt"/>
              </a:rPr>
              <a:t>Project and Inquiry-based through real-world application</a:t>
            </a:r>
          </a:p>
          <a:p>
            <a:r>
              <a:rPr lang="en-US" sz="1800" dirty="0">
                <a:solidFill>
                  <a:schemeClr val="accent5">
                    <a:lumMod val="50000"/>
                  </a:schemeClr>
                </a:solidFill>
                <a:latin typeface="+mj-lt"/>
              </a:rPr>
              <a:t>Work-based learning experiences for all students</a:t>
            </a:r>
          </a:p>
          <a:p>
            <a:r>
              <a:rPr lang="en-US" sz="1800" dirty="0">
                <a:solidFill>
                  <a:schemeClr val="accent5">
                    <a:lumMod val="50000"/>
                  </a:schemeClr>
                </a:solidFill>
                <a:latin typeface="+mj-lt"/>
              </a:rPr>
              <a:t>Advanced Academics options – AP, IB, Cambridge AICE, and dual enrollment</a:t>
            </a:r>
          </a:p>
          <a:p>
            <a:r>
              <a:rPr lang="en-US" sz="1800" dirty="0">
                <a:solidFill>
                  <a:schemeClr val="accent5">
                    <a:lumMod val="50000"/>
                  </a:schemeClr>
                </a:solidFill>
                <a:latin typeface="+mj-lt"/>
              </a:rPr>
              <a:t>Virtual/online learning</a:t>
            </a:r>
          </a:p>
          <a:p>
            <a:r>
              <a:rPr lang="en-US" sz="1800" dirty="0">
                <a:solidFill>
                  <a:schemeClr val="accent5">
                    <a:lumMod val="50000"/>
                  </a:schemeClr>
                </a:solidFill>
                <a:latin typeface="+mj-lt"/>
              </a:rPr>
              <a:t>Professional Development: Teaching on the Block, Interdisciplinary Teaming for Academies, PBL, Working with Business Partners, and Teacher  Externships</a:t>
            </a:r>
          </a:p>
          <a:p>
            <a:endParaRPr lang="en-US" dirty="0">
              <a:solidFill>
                <a:schemeClr val="bg2"/>
              </a:solidFill>
              <a:latin typeface="+mn-lt"/>
            </a:endParaRPr>
          </a:p>
        </p:txBody>
      </p:sp>
      <p:sp>
        <p:nvSpPr>
          <p:cNvPr id="6" name="TextBox 5"/>
          <p:cNvSpPr txBox="1"/>
          <p:nvPr/>
        </p:nvSpPr>
        <p:spPr>
          <a:xfrm>
            <a:off x="514351" y="4545736"/>
            <a:ext cx="5794631" cy="253916"/>
          </a:xfrm>
          <a:prstGeom prst="rect">
            <a:avLst/>
          </a:prstGeom>
          <a:noFill/>
        </p:spPr>
        <p:txBody>
          <a:bodyPr wrap="square" rtlCol="0">
            <a:spAutoFit/>
          </a:bodyPr>
          <a:lstStyle/>
          <a:p>
            <a:pPr algn="ctr"/>
            <a:endParaRPr lang="en-US" sz="1050" i="1" dirty="0">
              <a:solidFill>
                <a:srgbClr val="0C223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672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46"/>
        <p:cNvGrpSpPr/>
        <p:nvPr/>
      </p:nvGrpSpPr>
      <p:grpSpPr>
        <a:xfrm>
          <a:off x="0" y="0"/>
          <a:ext cx="0" cy="0"/>
          <a:chOff x="0" y="0"/>
          <a:chExt cx="0" cy="0"/>
        </a:xfrm>
      </p:grpSpPr>
      <p:sp>
        <p:nvSpPr>
          <p:cNvPr id="347" name="Google Shape;347;p1"/>
          <p:cNvSpPr txBox="1"/>
          <p:nvPr/>
        </p:nvSpPr>
        <p:spPr>
          <a:xfrm>
            <a:off x="1323598" y="2255362"/>
            <a:ext cx="4634550" cy="1610044"/>
          </a:xfrm>
          <a:prstGeom prst="rect">
            <a:avLst/>
          </a:prstGeom>
          <a:noFill/>
          <a:ln>
            <a:noFill/>
          </a:ln>
        </p:spPr>
        <p:txBody>
          <a:bodyPr spcFirstLastPara="1" wrap="square" lIns="51400" tIns="25700" rIns="51400" bIns="25700" anchor="t" anchorCtr="0">
            <a:noAutofit/>
          </a:bodyPr>
          <a:lstStyle/>
          <a:p>
            <a:pPr marL="0" marR="0" lvl="0" indent="0" algn="ctr" rtl="0">
              <a:lnSpc>
                <a:spcPct val="100000"/>
              </a:lnSpc>
              <a:spcBef>
                <a:spcPts val="0"/>
              </a:spcBef>
              <a:spcAft>
                <a:spcPts val="0"/>
              </a:spcAft>
              <a:buNone/>
            </a:pPr>
            <a:r>
              <a:rPr lang="en-US" sz="4400" b="1" i="0" u="none" strike="noStrike" cap="none" dirty="0">
                <a:solidFill>
                  <a:schemeClr val="accent5">
                    <a:lumMod val="75000"/>
                  </a:schemeClr>
                </a:solidFill>
                <a:effectLst>
                  <a:outerShdw blurRad="38100" dist="38100" dir="2700000" algn="tl">
                    <a:srgbClr val="000000">
                      <a:alpha val="43137"/>
                    </a:srgbClr>
                  </a:outerShdw>
                </a:effectLst>
                <a:latin typeface="Arial"/>
                <a:ea typeface="Arial"/>
                <a:cs typeface="Arial"/>
                <a:sym typeface="Arial"/>
              </a:rPr>
              <a:t>Academies 101</a:t>
            </a:r>
            <a:endParaRPr lang="en-US" sz="1100" b="1" i="0" u="none" strike="noStrike" cap="none" dirty="0">
              <a:solidFill>
                <a:schemeClr val="accent5">
                  <a:lumMod val="75000"/>
                </a:schemeClr>
              </a:solidFill>
              <a:effectLst>
                <a:outerShdw blurRad="38100" dist="38100" dir="2700000" algn="tl">
                  <a:srgbClr val="000000">
                    <a:alpha val="43137"/>
                  </a:srgbClr>
                </a:outerShdw>
              </a:effectLst>
              <a:latin typeface="Arial"/>
              <a:ea typeface="Arial"/>
              <a:cs typeface="Arial"/>
              <a:sym typeface="Arial"/>
            </a:endParaRPr>
          </a:p>
          <a:p>
            <a:pPr marL="0" marR="0" lvl="0" indent="0" algn="l" rtl="0">
              <a:lnSpc>
                <a:spcPct val="100000"/>
              </a:lnSpc>
              <a:spcBef>
                <a:spcPts val="0"/>
              </a:spcBef>
              <a:spcAft>
                <a:spcPts val="0"/>
              </a:spcAft>
              <a:buNone/>
            </a:pPr>
            <a:endParaRPr sz="1575" b="0" i="0" u="none" strike="noStrike" cap="none" dirty="0">
              <a:solidFill>
                <a:schemeClr val="lt1"/>
              </a:solidFill>
              <a:latin typeface="Century Gothic"/>
              <a:ea typeface="Century Gothic"/>
              <a:cs typeface="Century Gothic"/>
              <a:sym typeface="Century Gothic"/>
            </a:endParaRPr>
          </a:p>
        </p:txBody>
      </p:sp>
      <p:pic>
        <p:nvPicPr>
          <p:cNvPr id="348" name="Google Shape;348;p1" descr="Diagram, logo, company name&#10;&#10;Description automatically generated"/>
          <p:cNvPicPr preferRelativeResize="0"/>
          <p:nvPr/>
        </p:nvPicPr>
        <p:blipFill rotWithShape="1">
          <a:blip r:embed="rId3">
            <a:alphaModFix/>
          </a:blip>
          <a:srcRect r="18750"/>
          <a:stretch/>
        </p:blipFill>
        <p:spPr>
          <a:xfrm>
            <a:off x="1665466" y="846584"/>
            <a:ext cx="3527066" cy="7929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980" y="1273139"/>
            <a:ext cx="3143250" cy="31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7" name="Picture 17" descr="C:\Users\dgilley\AppData\Local\Microsoft\Windows\Temporary Internet Files\Content.IE5\I3ZWDRN6\large-Magnifying-Glass-0-4293[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58" y="1403762"/>
            <a:ext cx="3040175" cy="34890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25216" y="1872256"/>
            <a:ext cx="1398804" cy="707886"/>
          </a:xfrm>
          <a:prstGeom prst="rect">
            <a:avLst/>
          </a:prstGeom>
          <a:noFill/>
        </p:spPr>
        <p:txBody>
          <a:bodyPr wrap="square" rtlCol="0">
            <a:spAutoFit/>
          </a:bodyPr>
          <a:lstStyle/>
          <a:p>
            <a:pPr algn="ctr"/>
            <a:r>
              <a:rPr lang="en-US" sz="2000" b="1" dirty="0">
                <a:solidFill>
                  <a:srgbClr val="0C223D"/>
                </a:solidFill>
                <a:effectLst>
                  <a:outerShdw blurRad="38100" dist="38100" dir="2700000" algn="tl">
                    <a:srgbClr val="000000">
                      <a:alpha val="43137"/>
                    </a:srgbClr>
                  </a:outerShdw>
                </a:effectLst>
              </a:rPr>
              <a:t>Academy Theme</a:t>
            </a:r>
          </a:p>
        </p:txBody>
      </p:sp>
      <p:sp>
        <p:nvSpPr>
          <p:cNvPr id="3" name="Rectangle 2"/>
          <p:cNvSpPr/>
          <p:nvPr/>
        </p:nvSpPr>
        <p:spPr>
          <a:xfrm>
            <a:off x="5020567" y="766401"/>
            <a:ext cx="1292663" cy="484748"/>
          </a:xfrm>
          <a:prstGeom prst="rect">
            <a:avLst/>
          </a:prstGeom>
          <a:solidFill>
            <a:schemeClr val="bg1"/>
          </a:solidFill>
        </p:spPr>
        <p:txBody>
          <a:bodyPr wrap="none" lIns="68580" tIns="34290" rIns="68580" bIns="34290">
            <a:spAutoFit/>
          </a:bodyPr>
          <a:lstStyle/>
          <a:p>
            <a:pPr algn="ctr"/>
            <a:r>
              <a:rPr lang="en-US" sz="27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Inquiry</a:t>
            </a:r>
          </a:p>
        </p:txBody>
      </p:sp>
      <p:sp>
        <p:nvSpPr>
          <p:cNvPr id="4" name="Rectangle 3"/>
          <p:cNvSpPr/>
          <p:nvPr/>
        </p:nvSpPr>
        <p:spPr>
          <a:xfrm>
            <a:off x="4642009" y="4293558"/>
            <a:ext cx="2215992" cy="484748"/>
          </a:xfrm>
          <a:prstGeom prst="rect">
            <a:avLst/>
          </a:prstGeom>
          <a:noFill/>
        </p:spPr>
        <p:txBody>
          <a:bodyPr wrap="none" lIns="68580" tIns="34290" rIns="68580" bIns="34290">
            <a:spAutoFit/>
          </a:bodyPr>
          <a:lstStyle/>
          <a:p>
            <a:pPr algn="ct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Engagement</a:t>
            </a:r>
          </a:p>
        </p:txBody>
      </p:sp>
      <p:sp>
        <p:nvSpPr>
          <p:cNvPr id="5" name="Rectangle 4"/>
          <p:cNvSpPr/>
          <p:nvPr/>
        </p:nvSpPr>
        <p:spPr>
          <a:xfrm>
            <a:off x="1031052" y="3852332"/>
            <a:ext cx="2369880" cy="484748"/>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Collaboration</a:t>
            </a:r>
          </a:p>
        </p:txBody>
      </p:sp>
      <p:sp>
        <p:nvSpPr>
          <p:cNvPr id="7" name="Rectangle 6"/>
          <p:cNvSpPr/>
          <p:nvPr/>
        </p:nvSpPr>
        <p:spPr>
          <a:xfrm>
            <a:off x="269185" y="1895438"/>
            <a:ext cx="1061830" cy="623248"/>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Problem</a:t>
            </a:r>
          </a:p>
          <a:p>
            <a:pPr algn="ctr"/>
            <a:r>
              <a:rPr lang="en-US"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Solving</a:t>
            </a:r>
          </a:p>
        </p:txBody>
      </p:sp>
      <p:sp>
        <p:nvSpPr>
          <p:cNvPr id="9" name="Rectangle 8"/>
          <p:cNvSpPr/>
          <p:nvPr/>
        </p:nvSpPr>
        <p:spPr>
          <a:xfrm>
            <a:off x="474240" y="996329"/>
            <a:ext cx="1363194" cy="392415"/>
          </a:xfrm>
          <a:prstGeom prst="rect">
            <a:avLst/>
          </a:prstGeom>
          <a:noFill/>
        </p:spPr>
        <p:txBody>
          <a:bodyPr wrap="none" lIns="68580" tIns="34290" rIns="68580" bIns="34290">
            <a:spAutoFit/>
          </a:bodyPr>
          <a:lstStyle/>
          <a:p>
            <a:pPr algn="ct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Creativity</a:t>
            </a:r>
          </a:p>
        </p:txBody>
      </p:sp>
      <p:sp>
        <p:nvSpPr>
          <p:cNvPr id="8" name="TextBox 7">
            <a:extLst>
              <a:ext uri="{FF2B5EF4-FFF2-40B4-BE49-F238E27FC236}">
                <a16:creationId xmlns:a16="http://schemas.microsoft.com/office/drawing/2014/main" id="{05174FF1-2A72-4798-B454-347F3107B06D}"/>
              </a:ext>
            </a:extLst>
          </p:cNvPr>
          <p:cNvSpPr txBox="1"/>
          <p:nvPr/>
        </p:nvSpPr>
        <p:spPr>
          <a:xfrm>
            <a:off x="354365" y="357974"/>
            <a:ext cx="6629400" cy="923330"/>
          </a:xfrm>
          <a:prstGeom prst="rect">
            <a:avLst/>
          </a:prstGeom>
          <a:noFill/>
        </p:spPr>
        <p:txBody>
          <a:bodyPr wrap="square" rtlCol="0">
            <a:spAutoFit/>
          </a:bodyPr>
          <a:lstStyle/>
          <a:p>
            <a:pPr algn="ctr"/>
            <a:r>
              <a:rPr lang="en-US" sz="2700" b="1" dirty="0">
                <a:solidFill>
                  <a:schemeClr val="accent1">
                    <a:lumMod val="50000"/>
                  </a:schemeClr>
                </a:solidFill>
                <a:effectLst>
                  <a:outerShdw blurRad="38100" dist="38100" dir="2700000" algn="tl">
                    <a:srgbClr val="000000">
                      <a:alpha val="43137"/>
                    </a:srgbClr>
                  </a:outerShdw>
                </a:effectLst>
              </a:rPr>
              <a:t>Teaching through the lens of the academy</a:t>
            </a:r>
          </a:p>
        </p:txBody>
      </p:sp>
    </p:spTree>
    <p:extLst>
      <p:ext uri="{BB962C8B-B14F-4D97-AF65-F5344CB8AC3E}">
        <p14:creationId xmlns:p14="http://schemas.microsoft.com/office/powerpoint/2010/main" val="131142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9111"/>
          <a:stretch/>
        </p:blipFill>
        <p:spPr>
          <a:xfrm>
            <a:off x="48006" y="601592"/>
            <a:ext cx="6755130" cy="3897668"/>
          </a:xfrm>
          <a:prstGeom prst="rect">
            <a:avLst/>
          </a:prstGeom>
        </p:spPr>
      </p:pic>
      <p:sp>
        <p:nvSpPr>
          <p:cNvPr id="41" name="Rectangle 40"/>
          <p:cNvSpPr/>
          <p:nvPr/>
        </p:nvSpPr>
        <p:spPr>
          <a:xfrm>
            <a:off x="-47060" y="895620"/>
            <a:ext cx="2605276" cy="883778"/>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839">
              <a:defRPr/>
            </a:pPr>
            <a:endParaRPr lang="en-US" sz="1125" dirty="0">
              <a:solidFill>
                <a:prstClr val="white"/>
              </a:solidFill>
              <a:latin typeface="Calibri" panose="020F0502020204030204"/>
              <a:sym typeface="Helvetica Light"/>
            </a:endParaRPr>
          </a:p>
        </p:txBody>
      </p:sp>
      <p:cxnSp>
        <p:nvCxnSpPr>
          <p:cNvPr id="14" name="Straight Connector 13"/>
          <p:cNvCxnSpPr/>
          <p:nvPr/>
        </p:nvCxnSpPr>
        <p:spPr>
          <a:xfrm>
            <a:off x="3647182" y="1648963"/>
            <a:ext cx="427418" cy="702703"/>
          </a:xfrm>
          <a:prstGeom prst="line">
            <a:avLst/>
          </a:prstGeom>
          <a:solidFill>
            <a:schemeClr val="bg1"/>
          </a:solidFill>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87431" y="965668"/>
            <a:ext cx="2188509" cy="784830"/>
          </a:xfrm>
          <a:prstGeom prst="rect">
            <a:avLst/>
          </a:prstGeom>
          <a:noFill/>
        </p:spPr>
        <p:txBody>
          <a:bodyPr wrap="square" rtlCol="0">
            <a:spAutoFit/>
          </a:bodyPr>
          <a:lstStyle/>
          <a:p>
            <a:pPr algn="ctr" defTabSz="514348">
              <a:defRPr/>
            </a:pPr>
            <a:r>
              <a:rPr lang="en-US" sz="2250" b="1" dirty="0">
                <a:solidFill>
                  <a:srgbClr val="4472C4">
                    <a:lumMod val="50000"/>
                  </a:srgbClr>
                </a:solidFill>
                <a:latin typeface="Calibri" panose="020F0502020204030204"/>
                <a:sym typeface="Helvetica Light"/>
              </a:rPr>
              <a:t>Experiential Learning Model</a:t>
            </a:r>
          </a:p>
        </p:txBody>
      </p:sp>
      <p:grpSp>
        <p:nvGrpSpPr>
          <p:cNvPr id="18" name="Group 17"/>
          <p:cNvGrpSpPr/>
          <p:nvPr/>
        </p:nvGrpSpPr>
        <p:grpSpPr>
          <a:xfrm>
            <a:off x="5506263" y="3558944"/>
            <a:ext cx="1122434" cy="397510"/>
            <a:chOff x="8864419" y="4907285"/>
            <a:chExt cx="1995437" cy="706684"/>
          </a:xfrm>
        </p:grpSpPr>
        <p:sp>
          <p:nvSpPr>
            <p:cNvPr id="8" name="Left Arrow 7"/>
            <p:cNvSpPr/>
            <p:nvPr/>
          </p:nvSpPr>
          <p:spPr>
            <a:xfrm>
              <a:off x="8864419" y="4907285"/>
              <a:ext cx="1995437" cy="7066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48">
                <a:defRPr/>
              </a:pPr>
              <a:endParaRPr lang="en-US" sz="1013">
                <a:solidFill>
                  <a:prstClr val="white"/>
                </a:solidFill>
                <a:latin typeface="Calibri" panose="020F0502020204030204"/>
                <a:sym typeface="Helvetica Light"/>
              </a:endParaRPr>
            </a:p>
          </p:txBody>
        </p:sp>
        <p:sp>
          <p:nvSpPr>
            <p:cNvPr id="17" name="TextBox 16"/>
            <p:cNvSpPr txBox="1"/>
            <p:nvPr/>
          </p:nvSpPr>
          <p:spPr>
            <a:xfrm>
              <a:off x="9350189" y="5075960"/>
              <a:ext cx="1353670" cy="441260"/>
            </a:xfrm>
            <a:prstGeom prst="rect">
              <a:avLst/>
            </a:prstGeom>
            <a:noFill/>
          </p:spPr>
          <p:txBody>
            <a:bodyPr wrap="square" rtlCol="0">
              <a:spAutoFit/>
            </a:bodyPr>
            <a:lstStyle/>
            <a:p>
              <a:pPr defTabSz="514348">
                <a:defRPr/>
              </a:pPr>
              <a:r>
                <a:rPr lang="en-US" sz="1013" dirty="0">
                  <a:solidFill>
                    <a:srgbClr val="4472C4">
                      <a:lumMod val="50000"/>
                    </a:srgbClr>
                  </a:solidFill>
                  <a:latin typeface="Calibri" panose="020F0502020204030204"/>
                  <a:sym typeface="Helvetica Light"/>
                </a:rPr>
                <a:t>9</a:t>
              </a:r>
              <a:r>
                <a:rPr lang="en-US" sz="1013" baseline="30000" dirty="0">
                  <a:solidFill>
                    <a:srgbClr val="4472C4">
                      <a:lumMod val="50000"/>
                    </a:srgbClr>
                  </a:solidFill>
                  <a:latin typeface="Calibri" panose="020F0502020204030204"/>
                  <a:sym typeface="Helvetica Light"/>
                </a:rPr>
                <a:t>th</a:t>
              </a:r>
              <a:r>
                <a:rPr lang="en-US" sz="1013" dirty="0">
                  <a:solidFill>
                    <a:srgbClr val="4472C4">
                      <a:lumMod val="50000"/>
                    </a:srgbClr>
                  </a:solidFill>
                  <a:latin typeface="Calibri" panose="020F0502020204030204"/>
                  <a:sym typeface="Helvetica Light"/>
                </a:rPr>
                <a:t> Grade</a:t>
              </a:r>
            </a:p>
          </p:txBody>
        </p:sp>
      </p:grpSp>
      <p:grpSp>
        <p:nvGrpSpPr>
          <p:cNvPr id="30" name="Group 29"/>
          <p:cNvGrpSpPr/>
          <p:nvPr/>
        </p:nvGrpSpPr>
        <p:grpSpPr>
          <a:xfrm>
            <a:off x="5019190" y="2774333"/>
            <a:ext cx="1131668" cy="418374"/>
            <a:chOff x="8109933" y="3234363"/>
            <a:chExt cx="2011854" cy="743776"/>
          </a:xfrm>
        </p:grpSpPr>
        <p:pic>
          <p:nvPicPr>
            <p:cNvPr id="10" name="Picture 9"/>
            <p:cNvPicPr>
              <a:picLocks noChangeAspect="1"/>
            </p:cNvPicPr>
            <p:nvPr/>
          </p:nvPicPr>
          <p:blipFill>
            <a:blip r:embed="rId4"/>
            <a:stretch>
              <a:fillRect/>
            </a:stretch>
          </p:blipFill>
          <p:spPr>
            <a:xfrm>
              <a:off x="8109933" y="3234363"/>
              <a:ext cx="2011854" cy="743776"/>
            </a:xfrm>
            <a:prstGeom prst="rect">
              <a:avLst/>
            </a:prstGeom>
          </p:spPr>
        </p:pic>
        <p:sp>
          <p:nvSpPr>
            <p:cNvPr id="19" name="Rectangle 18"/>
            <p:cNvSpPr/>
            <p:nvPr/>
          </p:nvSpPr>
          <p:spPr>
            <a:xfrm>
              <a:off x="8689087" y="3424143"/>
              <a:ext cx="1317170" cy="441260"/>
            </a:xfrm>
            <a:prstGeom prst="rect">
              <a:avLst/>
            </a:prstGeom>
          </p:spPr>
          <p:txBody>
            <a:bodyPr wrap="none">
              <a:spAutoFit/>
            </a:bodyPr>
            <a:lstStyle/>
            <a:p>
              <a:pPr defTabSz="514348">
                <a:defRPr/>
              </a:pPr>
              <a:r>
                <a:rPr lang="en-US" sz="1013" dirty="0">
                  <a:solidFill>
                    <a:srgbClr val="4472C4">
                      <a:lumMod val="50000"/>
                    </a:srgbClr>
                  </a:solidFill>
                  <a:latin typeface="Calibri" panose="020F0502020204030204"/>
                  <a:sym typeface="Helvetica Light"/>
                </a:rPr>
                <a:t>10</a:t>
              </a:r>
              <a:r>
                <a:rPr lang="en-US" sz="1013" baseline="30000" dirty="0">
                  <a:solidFill>
                    <a:srgbClr val="4472C4">
                      <a:lumMod val="50000"/>
                    </a:srgbClr>
                  </a:solidFill>
                  <a:latin typeface="Calibri" panose="020F0502020204030204"/>
                  <a:sym typeface="Helvetica Light"/>
                </a:rPr>
                <a:t>th</a:t>
              </a:r>
              <a:r>
                <a:rPr lang="en-US" sz="1013" dirty="0">
                  <a:solidFill>
                    <a:srgbClr val="4472C4">
                      <a:lumMod val="50000"/>
                    </a:srgbClr>
                  </a:solidFill>
                  <a:latin typeface="Calibri" panose="020F0502020204030204"/>
                  <a:sym typeface="Helvetica Light"/>
                </a:rPr>
                <a:t> Grade</a:t>
              </a:r>
            </a:p>
          </p:txBody>
        </p:sp>
      </p:grpSp>
      <p:grpSp>
        <p:nvGrpSpPr>
          <p:cNvPr id="29" name="Group 28"/>
          <p:cNvGrpSpPr/>
          <p:nvPr/>
        </p:nvGrpSpPr>
        <p:grpSpPr>
          <a:xfrm>
            <a:off x="4566526" y="1960759"/>
            <a:ext cx="1131668" cy="418374"/>
            <a:chOff x="7416316" y="1705163"/>
            <a:chExt cx="2011854" cy="743776"/>
          </a:xfrm>
        </p:grpSpPr>
        <p:pic>
          <p:nvPicPr>
            <p:cNvPr id="13" name="Picture 12"/>
            <p:cNvPicPr>
              <a:picLocks noChangeAspect="1"/>
            </p:cNvPicPr>
            <p:nvPr/>
          </p:nvPicPr>
          <p:blipFill>
            <a:blip r:embed="rId4"/>
            <a:stretch>
              <a:fillRect/>
            </a:stretch>
          </p:blipFill>
          <p:spPr>
            <a:xfrm>
              <a:off x="7416316" y="1705163"/>
              <a:ext cx="2011854" cy="743776"/>
            </a:xfrm>
            <a:prstGeom prst="rect">
              <a:avLst/>
            </a:prstGeom>
          </p:spPr>
        </p:pic>
        <p:sp>
          <p:nvSpPr>
            <p:cNvPr id="23" name="Rectangle 22"/>
            <p:cNvSpPr/>
            <p:nvPr/>
          </p:nvSpPr>
          <p:spPr>
            <a:xfrm>
              <a:off x="7894663" y="1868850"/>
              <a:ext cx="1317170" cy="441260"/>
            </a:xfrm>
            <a:prstGeom prst="rect">
              <a:avLst/>
            </a:prstGeom>
          </p:spPr>
          <p:txBody>
            <a:bodyPr wrap="none">
              <a:spAutoFit/>
            </a:bodyPr>
            <a:lstStyle/>
            <a:p>
              <a:pPr defTabSz="514348">
                <a:defRPr/>
              </a:pPr>
              <a:r>
                <a:rPr lang="en-US" sz="1013" dirty="0">
                  <a:solidFill>
                    <a:srgbClr val="4472C4">
                      <a:lumMod val="50000"/>
                    </a:srgbClr>
                  </a:solidFill>
                  <a:latin typeface="Calibri" panose="020F0502020204030204"/>
                  <a:sym typeface="Helvetica Light"/>
                </a:rPr>
                <a:t>11</a:t>
              </a:r>
              <a:r>
                <a:rPr lang="en-US" sz="1013" baseline="30000" dirty="0">
                  <a:solidFill>
                    <a:srgbClr val="4472C4">
                      <a:lumMod val="50000"/>
                    </a:srgbClr>
                  </a:solidFill>
                  <a:latin typeface="Calibri" panose="020F0502020204030204"/>
                  <a:sym typeface="Helvetica Light"/>
                </a:rPr>
                <a:t>th</a:t>
              </a:r>
              <a:r>
                <a:rPr lang="en-US" sz="1013" dirty="0">
                  <a:solidFill>
                    <a:srgbClr val="4472C4">
                      <a:lumMod val="50000"/>
                    </a:srgbClr>
                  </a:solidFill>
                  <a:latin typeface="Calibri" panose="020F0502020204030204"/>
                  <a:sym typeface="Helvetica Light"/>
                </a:rPr>
                <a:t> Grade</a:t>
              </a:r>
            </a:p>
          </p:txBody>
        </p:sp>
      </p:grpSp>
      <p:graphicFrame>
        <p:nvGraphicFramePr>
          <p:cNvPr id="37" name="Diagram 36"/>
          <p:cNvGraphicFramePr/>
          <p:nvPr>
            <p:extLst>
              <p:ext uri="{D42A27DB-BD31-4B8C-83A1-F6EECF244321}">
                <p14:modId xmlns:p14="http://schemas.microsoft.com/office/powerpoint/2010/main" val="4149365444"/>
              </p:ext>
            </p:extLst>
          </p:nvPr>
        </p:nvGraphicFramePr>
        <p:xfrm>
          <a:off x="872157" y="1153063"/>
          <a:ext cx="4704347" cy="30948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8" name="Group 27"/>
          <p:cNvGrpSpPr/>
          <p:nvPr/>
        </p:nvGrpSpPr>
        <p:grpSpPr>
          <a:xfrm>
            <a:off x="4096179" y="1206639"/>
            <a:ext cx="1131668" cy="418374"/>
            <a:chOff x="6400885" y="449213"/>
            <a:chExt cx="2011854" cy="743776"/>
          </a:xfrm>
        </p:grpSpPr>
        <p:pic>
          <p:nvPicPr>
            <p:cNvPr id="15" name="Picture 14"/>
            <p:cNvPicPr>
              <a:picLocks noChangeAspect="1"/>
            </p:cNvPicPr>
            <p:nvPr/>
          </p:nvPicPr>
          <p:blipFill>
            <a:blip r:embed="rId10"/>
            <a:stretch>
              <a:fillRect/>
            </a:stretch>
          </p:blipFill>
          <p:spPr>
            <a:xfrm>
              <a:off x="6400885" y="449213"/>
              <a:ext cx="2011854" cy="743776"/>
            </a:xfrm>
            <a:prstGeom prst="rect">
              <a:avLst/>
            </a:prstGeom>
          </p:spPr>
        </p:pic>
        <p:sp>
          <p:nvSpPr>
            <p:cNvPr id="27" name="Rectangle 26"/>
            <p:cNvSpPr/>
            <p:nvPr/>
          </p:nvSpPr>
          <p:spPr>
            <a:xfrm>
              <a:off x="6981022" y="636436"/>
              <a:ext cx="1317170" cy="441260"/>
            </a:xfrm>
            <a:prstGeom prst="rect">
              <a:avLst/>
            </a:prstGeom>
          </p:spPr>
          <p:txBody>
            <a:bodyPr wrap="none">
              <a:spAutoFit/>
            </a:bodyPr>
            <a:lstStyle/>
            <a:p>
              <a:pPr defTabSz="514348">
                <a:defRPr/>
              </a:pPr>
              <a:r>
                <a:rPr lang="en-US" sz="1013" dirty="0">
                  <a:solidFill>
                    <a:srgbClr val="4472C4">
                      <a:lumMod val="50000"/>
                    </a:srgbClr>
                  </a:solidFill>
                  <a:latin typeface="Calibri" panose="020F0502020204030204"/>
                  <a:sym typeface="Helvetica Light"/>
                </a:rPr>
                <a:t>12</a:t>
              </a:r>
              <a:r>
                <a:rPr lang="en-US" sz="1013" baseline="30000" dirty="0">
                  <a:solidFill>
                    <a:srgbClr val="4472C4">
                      <a:lumMod val="50000"/>
                    </a:srgbClr>
                  </a:solidFill>
                  <a:latin typeface="Calibri" panose="020F0502020204030204"/>
                  <a:sym typeface="Helvetica Light"/>
                </a:rPr>
                <a:t>th</a:t>
              </a:r>
              <a:r>
                <a:rPr lang="en-US" sz="1013" dirty="0">
                  <a:solidFill>
                    <a:srgbClr val="4472C4">
                      <a:lumMod val="50000"/>
                    </a:srgbClr>
                  </a:solidFill>
                  <a:latin typeface="Calibri" panose="020F0502020204030204"/>
                  <a:sym typeface="Helvetica Light"/>
                </a:rPr>
                <a:t> Grade</a:t>
              </a:r>
            </a:p>
          </p:txBody>
        </p:sp>
      </p:grpSp>
    </p:spTree>
    <p:extLst>
      <p:ext uri="{BB962C8B-B14F-4D97-AF65-F5344CB8AC3E}">
        <p14:creationId xmlns:p14="http://schemas.microsoft.com/office/powerpoint/2010/main" val="49341425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AE0EDF-E358-6844-A3F9-D9CF42B027F4}"/>
              </a:ext>
            </a:extLst>
          </p:cNvPr>
          <p:cNvGrpSpPr/>
          <p:nvPr/>
        </p:nvGrpSpPr>
        <p:grpSpPr>
          <a:xfrm>
            <a:off x="-66972" y="0"/>
            <a:ext cx="6951762" cy="5158458"/>
            <a:chOff x="-89737" y="-267108"/>
            <a:chExt cx="12281737" cy="6857852"/>
          </a:xfrm>
          <a:solidFill>
            <a:schemeClr val="bg1">
              <a:alpha val="60000"/>
            </a:schemeClr>
          </a:solidFill>
        </p:grpSpPr>
        <p:sp>
          <p:nvSpPr>
            <p:cNvPr id="10" name="Rectangle 9">
              <a:extLst>
                <a:ext uri="{FF2B5EF4-FFF2-40B4-BE49-F238E27FC236}">
                  <a16:creationId xmlns:a16="http://schemas.microsoft.com/office/drawing/2014/main" id="{298F8711-A102-8043-9391-BC5BDA382E0F}"/>
                </a:ext>
              </a:extLst>
            </p:cNvPr>
            <p:cNvSpPr/>
            <p:nvPr/>
          </p:nvSpPr>
          <p:spPr>
            <a:xfrm>
              <a:off x="-65843" y="3472406"/>
              <a:ext cx="12233947" cy="3118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2057" kern="1200">
                <a:solidFill>
                  <a:prstClr val="white"/>
                </a:solidFill>
                <a:latin typeface="Calibri"/>
              </a:endParaRPr>
            </a:p>
          </p:txBody>
        </p:sp>
        <p:sp>
          <p:nvSpPr>
            <p:cNvPr id="11" name="Rectangle 10">
              <a:extLst>
                <a:ext uri="{FF2B5EF4-FFF2-40B4-BE49-F238E27FC236}">
                  <a16:creationId xmlns:a16="http://schemas.microsoft.com/office/drawing/2014/main" id="{F34395F1-4EEE-DA4C-874C-64F017501912}"/>
                </a:ext>
              </a:extLst>
            </p:cNvPr>
            <p:cNvSpPr/>
            <p:nvPr/>
          </p:nvSpPr>
          <p:spPr>
            <a:xfrm>
              <a:off x="-89737" y="-267108"/>
              <a:ext cx="12281737" cy="3739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2057" kern="1200">
                <a:solidFill>
                  <a:prstClr val="white"/>
                </a:solidFill>
                <a:latin typeface="Calibri"/>
              </a:endParaRPr>
            </a:p>
          </p:txBody>
        </p:sp>
        <p:sp>
          <p:nvSpPr>
            <p:cNvPr id="12" name="Triangle 6">
              <a:extLst>
                <a:ext uri="{FF2B5EF4-FFF2-40B4-BE49-F238E27FC236}">
                  <a16:creationId xmlns:a16="http://schemas.microsoft.com/office/drawing/2014/main" id="{65996EE1-5E3B-C84F-9E74-97BA16D5CE9B}"/>
                </a:ext>
              </a:extLst>
            </p:cNvPr>
            <p:cNvSpPr/>
            <p:nvPr/>
          </p:nvSpPr>
          <p:spPr>
            <a:xfrm rot="10800000">
              <a:off x="5489330" y="3472405"/>
              <a:ext cx="1213340" cy="5308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2057" kern="1200">
                <a:solidFill>
                  <a:prstClr val="white"/>
                </a:solidFill>
                <a:latin typeface="Calibri"/>
              </a:endParaRPr>
            </a:p>
          </p:txBody>
        </p:sp>
      </p:grpSp>
      <p:graphicFrame>
        <p:nvGraphicFramePr>
          <p:cNvPr id="14" name="Diagram 13"/>
          <p:cNvGraphicFramePr/>
          <p:nvPr>
            <p:extLst>
              <p:ext uri="{D42A27DB-BD31-4B8C-83A1-F6EECF244321}">
                <p14:modId xmlns:p14="http://schemas.microsoft.com/office/powerpoint/2010/main" val="3506894895"/>
              </p:ext>
            </p:extLst>
          </p:nvPr>
        </p:nvGraphicFramePr>
        <p:xfrm>
          <a:off x="614756" y="759886"/>
          <a:ext cx="5639099" cy="4138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40324" y="232567"/>
            <a:ext cx="6031913" cy="4695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6780" tIns="26780" rIns="26780" bIns="26780" numCol="1" spcCol="38086" rtlCol="0" anchor="ctr">
            <a:spAutoFit/>
          </a:bodyPr>
          <a:lstStyle/>
          <a:p>
            <a:pPr defTabSz="307952" latinLnBrk="1" hangingPunct="0">
              <a:buClrTx/>
            </a:pPr>
            <a:r>
              <a:rPr lang="en-US" sz="2700" b="1" kern="1200" dirty="0">
                <a:solidFill>
                  <a:schemeClr val="tx2">
                    <a:lumMod val="90000"/>
                    <a:lumOff val="10000"/>
                  </a:schemeClr>
                </a:solidFill>
                <a:latin typeface="Arial Black"/>
                <a:ea typeface="+mn-ea"/>
                <a:cs typeface="Arial Black"/>
              </a:rPr>
              <a:t>Teacher Experiential Learning</a:t>
            </a:r>
          </a:p>
        </p:txBody>
      </p:sp>
    </p:spTree>
    <p:extLst>
      <p:ext uri="{BB962C8B-B14F-4D97-AF65-F5344CB8AC3E}">
        <p14:creationId xmlns:p14="http://schemas.microsoft.com/office/powerpoint/2010/main" val="194681326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146C-DC99-4CFA-A7C0-7F48582FA01A}"/>
              </a:ext>
            </a:extLst>
          </p:cNvPr>
          <p:cNvSpPr>
            <a:spLocks noGrp="1"/>
          </p:cNvSpPr>
          <p:nvPr>
            <p:ph type="title"/>
          </p:nvPr>
        </p:nvSpPr>
        <p:spPr>
          <a:xfrm>
            <a:off x="471488" y="1070810"/>
            <a:ext cx="5915025" cy="709863"/>
          </a:xfrm>
        </p:spPr>
        <p:txBody>
          <a:bodyPr>
            <a:normAutofit fontScale="90000"/>
          </a:bodyPr>
          <a:lstStyle/>
          <a:p>
            <a:pPr algn="ctr"/>
            <a:r>
              <a:rPr lang="en-US" sz="4000" b="1" dirty="0">
                <a:solidFill>
                  <a:schemeClr val="accent1">
                    <a:lumMod val="50000"/>
                  </a:schemeClr>
                </a:solidFill>
                <a:latin typeface="+mn-lt"/>
              </a:rPr>
              <a:t>Teacher Externships</a:t>
            </a:r>
            <a:br>
              <a:rPr lang="en-US" sz="4000" b="1" dirty="0">
                <a:solidFill>
                  <a:schemeClr val="accent1">
                    <a:lumMod val="50000"/>
                  </a:schemeClr>
                </a:solidFill>
                <a:latin typeface="+mn-lt"/>
              </a:rPr>
            </a:br>
            <a:r>
              <a:rPr lang="en-US" sz="2700" dirty="0">
                <a:solidFill>
                  <a:schemeClr val="accent1">
                    <a:lumMod val="50000"/>
                  </a:schemeClr>
                </a:solidFill>
                <a:latin typeface="Arial" panose="020B0604020202020204" pitchFamily="34" charset="0"/>
                <a:cs typeface="Arial" panose="020B0604020202020204" pitchFamily="34" charset="0"/>
              </a:rPr>
              <a:t>Teachers learn how their content is applied in workplace</a:t>
            </a:r>
            <a:br>
              <a:rPr lang="en-US" sz="4000" dirty="0">
                <a:solidFill>
                  <a:schemeClr val="accent1">
                    <a:lumMod val="50000"/>
                  </a:schemeClr>
                </a:solidFill>
                <a:latin typeface="Arial" panose="020B0604020202020204" pitchFamily="34" charset="0"/>
                <a:cs typeface="Arial" panose="020B0604020202020204" pitchFamily="34" charset="0"/>
              </a:rPr>
            </a:br>
            <a:endParaRPr lang="en-US" sz="4000" b="1" dirty="0">
              <a:solidFill>
                <a:schemeClr val="accent1">
                  <a:lumMod val="50000"/>
                </a:schemeClr>
              </a:solidFill>
              <a:latin typeface="+mn-lt"/>
            </a:endParaRPr>
          </a:p>
        </p:txBody>
      </p:sp>
      <p:sp>
        <p:nvSpPr>
          <p:cNvPr id="3" name="Text Placeholder 2">
            <a:extLst>
              <a:ext uri="{FF2B5EF4-FFF2-40B4-BE49-F238E27FC236}">
                <a16:creationId xmlns:a16="http://schemas.microsoft.com/office/drawing/2014/main" id="{30E92E2F-0A9F-402D-8D61-B23FDEBF918F}"/>
              </a:ext>
            </a:extLst>
          </p:cNvPr>
          <p:cNvSpPr>
            <a:spLocks noGrp="1"/>
          </p:cNvSpPr>
          <p:nvPr>
            <p:ph type="body" idx="1"/>
          </p:nvPr>
        </p:nvSpPr>
        <p:spPr>
          <a:xfrm>
            <a:off x="471488" y="2069431"/>
            <a:ext cx="5915025" cy="2563291"/>
          </a:xfrm>
        </p:spPr>
        <p:txBody>
          <a:bodyPr>
            <a:normAutofit/>
          </a:bodyPr>
          <a:lstStyle/>
          <a:p>
            <a:r>
              <a:rPr lang="en-US" sz="2400" dirty="0">
                <a:solidFill>
                  <a:schemeClr val="accent1">
                    <a:lumMod val="50000"/>
                  </a:schemeClr>
                </a:solidFill>
                <a:latin typeface="Arial" panose="020B0604020202020204" pitchFamily="34" charset="0"/>
                <a:cs typeface="Arial" panose="020B0604020202020204" pitchFamily="34" charset="0"/>
              </a:rPr>
              <a:t>Academy teams of 3-5 teachers</a:t>
            </a:r>
          </a:p>
          <a:p>
            <a:r>
              <a:rPr lang="en-US" sz="2400" dirty="0">
                <a:solidFill>
                  <a:schemeClr val="accent1">
                    <a:lumMod val="50000"/>
                  </a:schemeClr>
                </a:solidFill>
                <a:latin typeface="Arial" panose="020B0604020202020204" pitchFamily="34" charset="0"/>
                <a:cs typeface="Arial" panose="020B0604020202020204" pitchFamily="34" charset="0"/>
              </a:rPr>
              <a:t>Core content and pathway teacher</a:t>
            </a:r>
          </a:p>
          <a:p>
            <a:r>
              <a:rPr lang="en-US" sz="2400" dirty="0">
                <a:solidFill>
                  <a:schemeClr val="accent1">
                    <a:lumMod val="50000"/>
                  </a:schemeClr>
                </a:solidFill>
                <a:latin typeface="Arial" panose="020B0604020202020204" pitchFamily="34" charset="0"/>
                <a:cs typeface="Arial" panose="020B0604020202020204" pitchFamily="34" charset="0"/>
              </a:rPr>
              <a:t>2-3 days in business</a:t>
            </a:r>
          </a:p>
          <a:p>
            <a:r>
              <a:rPr lang="en-US" sz="2400" dirty="0">
                <a:solidFill>
                  <a:schemeClr val="accent1">
                    <a:lumMod val="50000"/>
                  </a:schemeClr>
                </a:solidFill>
                <a:latin typeface="Arial" panose="020B0604020202020204" pitchFamily="34" charset="0"/>
                <a:cs typeface="Arial" panose="020B0604020202020204" pitchFamily="34" charset="0"/>
              </a:rPr>
              <a:t>Develop an interdisciplinary unit </a:t>
            </a:r>
          </a:p>
        </p:txBody>
      </p:sp>
    </p:spTree>
    <p:extLst>
      <p:ext uri="{BB962C8B-B14F-4D97-AF65-F5344CB8AC3E}">
        <p14:creationId xmlns:p14="http://schemas.microsoft.com/office/powerpoint/2010/main" val="1215584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11" descr="Chart, diagram&#10;&#10;Description automatically generated"/>
          <p:cNvPicPr preferRelativeResize="0"/>
          <p:nvPr/>
        </p:nvPicPr>
        <p:blipFill rotWithShape="1">
          <a:blip r:embed="rId3">
            <a:alphaModFix/>
          </a:blip>
          <a:srcRect/>
          <a:stretch/>
        </p:blipFill>
        <p:spPr>
          <a:xfrm>
            <a:off x="0" y="0"/>
            <a:ext cx="6858000" cy="5143500"/>
          </a:xfrm>
          <a:prstGeom prst="rect">
            <a:avLst/>
          </a:prstGeom>
          <a:noFill/>
          <a:ln>
            <a:noFill/>
          </a:ln>
        </p:spPr>
      </p:pic>
      <p:pic>
        <p:nvPicPr>
          <p:cNvPr id="3" name="Picture 2">
            <a:extLst>
              <a:ext uri="{FF2B5EF4-FFF2-40B4-BE49-F238E27FC236}">
                <a16:creationId xmlns:a16="http://schemas.microsoft.com/office/drawing/2014/main" id="{03D2663F-1470-4C95-8BD7-C0D9D6A2E1FE}"/>
              </a:ext>
            </a:extLst>
          </p:cNvPr>
          <p:cNvPicPr>
            <a:picLocks noChangeAspect="1"/>
          </p:cNvPicPr>
          <p:nvPr/>
        </p:nvPicPr>
        <p:blipFill>
          <a:blip r:embed="rId4"/>
          <a:stretch>
            <a:fillRect/>
          </a:stretch>
        </p:blipFill>
        <p:spPr>
          <a:xfrm>
            <a:off x="4207903" y="1460810"/>
            <a:ext cx="2650097" cy="2523963"/>
          </a:xfrm>
          <a:prstGeom prst="rect">
            <a:avLst/>
          </a:prstGeom>
        </p:spPr>
      </p:pic>
    </p:spTree>
    <p:extLst>
      <p:ext uri="{BB962C8B-B14F-4D97-AF65-F5344CB8AC3E}">
        <p14:creationId xmlns:p14="http://schemas.microsoft.com/office/powerpoint/2010/main" val="850262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9"/>
          <p:cNvPicPr preferRelativeResize="0"/>
          <p:nvPr/>
        </p:nvPicPr>
        <p:blipFill rotWithShape="1">
          <a:blip r:embed="rId3">
            <a:alphaModFix/>
          </a:blip>
          <a:srcRect/>
          <a:stretch/>
        </p:blipFill>
        <p:spPr>
          <a:xfrm>
            <a:off x="0" y="0"/>
            <a:ext cx="6858000" cy="5143500"/>
          </a:xfrm>
          <a:prstGeom prst="rect">
            <a:avLst/>
          </a:prstGeom>
          <a:noFill/>
          <a:ln>
            <a:noFill/>
          </a:ln>
        </p:spPr>
      </p:pic>
    </p:spTree>
    <p:extLst>
      <p:ext uri="{BB962C8B-B14F-4D97-AF65-F5344CB8AC3E}">
        <p14:creationId xmlns:p14="http://schemas.microsoft.com/office/powerpoint/2010/main" val="1751908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444" y="205978"/>
            <a:ext cx="6607969" cy="1153589"/>
          </a:xfrm>
        </p:spPr>
        <p:txBody>
          <a:bodyPr>
            <a:noAutofit/>
          </a:bodyPr>
          <a:lstStyle/>
          <a:p>
            <a:pPr algn="ctr"/>
            <a:r>
              <a:rPr lang="en-US" b="1" dirty="0">
                <a:solidFill>
                  <a:schemeClr val="accent1">
                    <a:lumMod val="50000"/>
                  </a:schemeClr>
                </a:solidFill>
                <a:latin typeface="+mn-lt"/>
              </a:rPr>
              <a:t>Transforming Partnership Between Schools and Community</a:t>
            </a:r>
          </a:p>
        </p:txBody>
      </p:sp>
      <p:sp>
        <p:nvSpPr>
          <p:cNvPr id="5" name="Content Placeholder 4"/>
          <p:cNvSpPr>
            <a:spLocks noGrp="1"/>
          </p:cNvSpPr>
          <p:nvPr>
            <p:ph idx="1"/>
          </p:nvPr>
        </p:nvSpPr>
        <p:spPr>
          <a:xfrm>
            <a:off x="1047876" y="1449585"/>
            <a:ext cx="5172450" cy="1333626"/>
          </a:xfrm>
        </p:spPr>
        <p:txBody>
          <a:bodyPr>
            <a:normAutofit fontScale="92500" lnSpcReduction="10000"/>
          </a:bodyPr>
          <a:lstStyle/>
          <a:p>
            <a:r>
              <a:rPr lang="en-US" sz="2400" dirty="0">
                <a:solidFill>
                  <a:srgbClr val="232D56"/>
                </a:solidFill>
                <a:latin typeface="+mn-lt"/>
              </a:rPr>
              <a:t>A game-changer</a:t>
            </a:r>
          </a:p>
          <a:p>
            <a:r>
              <a:rPr lang="en-US" sz="2400" dirty="0">
                <a:solidFill>
                  <a:srgbClr val="232D56"/>
                </a:solidFill>
                <a:latin typeface="+mn-lt"/>
              </a:rPr>
              <a:t>Room at the table</a:t>
            </a:r>
          </a:p>
          <a:p>
            <a:r>
              <a:rPr lang="en-US" sz="2400" dirty="0">
                <a:solidFill>
                  <a:srgbClr val="232D56"/>
                </a:solidFill>
                <a:latin typeface="+mn-lt"/>
              </a:rPr>
              <a:t>Business, civic, post-secondary—the community</a:t>
            </a:r>
          </a:p>
        </p:txBody>
      </p:sp>
      <p:pic>
        <p:nvPicPr>
          <p:cNvPr id="6" name="Picture 5"/>
          <p:cNvPicPr>
            <a:picLocks noChangeAspect="1"/>
          </p:cNvPicPr>
          <p:nvPr/>
        </p:nvPicPr>
        <p:blipFill>
          <a:blip r:embed="rId3"/>
          <a:stretch>
            <a:fillRect/>
          </a:stretch>
        </p:blipFill>
        <p:spPr>
          <a:xfrm>
            <a:off x="2409793" y="2873230"/>
            <a:ext cx="2038413" cy="1565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32259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2159" y="430630"/>
            <a:ext cx="6593681" cy="931024"/>
          </a:xfrm>
          <a:prstGeom prst="rect">
            <a:avLst/>
          </a:prstGeom>
        </p:spPr>
        <p:txBody>
          <a:bodyPr vert="horz" wrap="square" lIns="68580" tIns="34290" rIns="68580" bIns="3429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b="1" dirty="0">
                <a:solidFill>
                  <a:schemeClr val="accent1">
                    <a:lumMod val="50000"/>
                  </a:schemeClr>
                </a:solidFill>
                <a:latin typeface="+mn-lt"/>
              </a:rPr>
              <a:t>Transforming Partnership Between Schools and Community</a:t>
            </a:r>
          </a:p>
        </p:txBody>
      </p:sp>
      <p:sp>
        <p:nvSpPr>
          <p:cNvPr id="8" name="Content Placeholder 2"/>
          <p:cNvSpPr txBox="1">
            <a:spLocks/>
          </p:cNvSpPr>
          <p:nvPr/>
        </p:nvSpPr>
        <p:spPr>
          <a:xfrm>
            <a:off x="342900" y="1506738"/>
            <a:ext cx="6172200" cy="300082"/>
          </a:xfrm>
          <a:prstGeom prst="rect">
            <a:avLst/>
          </a:prstGeom>
        </p:spPr>
        <p:txBody>
          <a:bodyPr vert="horz"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dirty="0">
                <a:solidFill>
                  <a:srgbClr val="0C223D"/>
                </a:solidFill>
                <a:effectLst>
                  <a:outerShdw blurRad="38100" dist="38100" dir="2700000" algn="tl">
                    <a:srgbClr val="000000">
                      <a:alpha val="43137"/>
                    </a:srgbClr>
                  </a:outerShdw>
                </a:effectLst>
              </a:rPr>
              <a:t>Sustained through Business and Post-Secondary Partnerships</a:t>
            </a:r>
          </a:p>
        </p:txBody>
      </p:sp>
      <p:cxnSp>
        <p:nvCxnSpPr>
          <p:cNvPr id="10" name="Elbow Connector 9"/>
          <p:cNvCxnSpPr/>
          <p:nvPr/>
        </p:nvCxnSpPr>
        <p:spPr>
          <a:xfrm>
            <a:off x="3429000" y="3200400"/>
            <a:ext cx="571500" cy="457200"/>
          </a:xfrm>
          <a:prstGeom prst="bentConnector3">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257550" y="3600451"/>
            <a:ext cx="1828800" cy="466357"/>
            <a:chOff x="5256340" y="2103561"/>
            <a:chExt cx="2438400" cy="621809"/>
          </a:xfrm>
        </p:grpSpPr>
        <p:sp>
          <p:nvSpPr>
            <p:cNvPr id="12" name="Content Placeholder 2"/>
            <p:cNvSpPr txBox="1">
              <a:spLocks/>
            </p:cNvSpPr>
            <p:nvPr/>
          </p:nvSpPr>
          <p:spPr>
            <a:xfrm>
              <a:off x="5256340" y="2413096"/>
              <a:ext cx="2438400" cy="3122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dirty="0">
                  <a:solidFill>
                    <a:srgbClr val="485556"/>
                  </a:solidFill>
                </a:rPr>
                <a:t>Student Internships and Capstone</a:t>
              </a:r>
            </a:p>
          </p:txBody>
        </p:sp>
        <p:sp>
          <p:nvSpPr>
            <p:cNvPr id="14" name="Freeform 214"/>
            <p:cNvSpPr>
              <a:spLocks noEditPoints="1"/>
            </p:cNvSpPr>
            <p:nvPr/>
          </p:nvSpPr>
          <p:spPr bwMode="auto">
            <a:xfrm>
              <a:off x="6289764" y="2103561"/>
              <a:ext cx="305625" cy="33618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50" dirty="0"/>
            </a:p>
          </p:txBody>
        </p:sp>
      </p:grpSp>
      <p:cxnSp>
        <p:nvCxnSpPr>
          <p:cNvPr id="15" name="Elbow Connector 14"/>
          <p:cNvCxnSpPr/>
          <p:nvPr/>
        </p:nvCxnSpPr>
        <p:spPr>
          <a:xfrm>
            <a:off x="4000500" y="2924702"/>
            <a:ext cx="1143000" cy="285750"/>
          </a:xfrm>
          <a:prstGeom prst="bentConnector3">
            <a:avLst/>
          </a:prstGeom>
          <a:ln w="28575">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029200" y="2904173"/>
            <a:ext cx="1600200" cy="924878"/>
            <a:chOff x="6589132" y="3659123"/>
            <a:chExt cx="2133600" cy="1233171"/>
          </a:xfrm>
        </p:grpSpPr>
        <p:sp>
          <p:nvSpPr>
            <p:cNvPr id="17" name="Content Placeholder 2"/>
            <p:cNvSpPr txBox="1">
              <a:spLocks/>
            </p:cNvSpPr>
            <p:nvPr/>
          </p:nvSpPr>
          <p:spPr>
            <a:xfrm>
              <a:off x="6720913" y="3972117"/>
              <a:ext cx="1773219" cy="3122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dirty="0">
                  <a:solidFill>
                    <a:srgbClr val="485556"/>
                  </a:solidFill>
                </a:rPr>
                <a:t>Real-World Design</a:t>
              </a:r>
            </a:p>
          </p:txBody>
        </p:sp>
        <p:sp>
          <p:nvSpPr>
            <p:cNvPr id="18" name="Content Placeholder 2"/>
            <p:cNvSpPr txBox="1">
              <a:spLocks/>
            </p:cNvSpPr>
            <p:nvPr/>
          </p:nvSpPr>
          <p:spPr>
            <a:xfrm>
              <a:off x="6589132" y="4580020"/>
              <a:ext cx="2133600" cy="3122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dirty="0">
                  <a:solidFill>
                    <a:srgbClr val="485556"/>
                  </a:solidFill>
                </a:rPr>
                <a:t>Learning spaces and experiences</a:t>
              </a:r>
            </a:p>
          </p:txBody>
        </p:sp>
        <p:sp>
          <p:nvSpPr>
            <p:cNvPr id="19" name="Freeform 7"/>
            <p:cNvSpPr>
              <a:spLocks/>
            </p:cNvSpPr>
            <p:nvPr/>
          </p:nvSpPr>
          <p:spPr bwMode="auto">
            <a:xfrm>
              <a:off x="7417494" y="3659123"/>
              <a:ext cx="238438" cy="335281"/>
            </a:xfrm>
            <a:custGeom>
              <a:avLst/>
              <a:gdLst>
                <a:gd name="T0" fmla="*/ 30 w 289"/>
                <a:gd name="T1" fmla="*/ 397 h 406"/>
                <a:gd name="T2" fmla="*/ 58 w 289"/>
                <a:gd name="T3" fmla="*/ 308 h 406"/>
                <a:gd name="T4" fmla="*/ 169 w 289"/>
                <a:gd name="T5" fmla="*/ 252 h 406"/>
                <a:gd name="T6" fmla="*/ 109 w 289"/>
                <a:gd name="T7" fmla="*/ 225 h 406"/>
                <a:gd name="T8" fmla="*/ 237 w 289"/>
                <a:gd name="T9" fmla="*/ 161 h 406"/>
                <a:gd name="T10" fmla="*/ 162 w 289"/>
                <a:gd name="T11" fmla="*/ 139 h 406"/>
                <a:gd name="T12" fmla="*/ 266 w 289"/>
                <a:gd name="T13" fmla="*/ 105 h 406"/>
                <a:gd name="T14" fmla="*/ 283 w 289"/>
                <a:gd name="T15" fmla="*/ 40 h 406"/>
                <a:gd name="T16" fmla="*/ 204 w 289"/>
                <a:gd name="T17" fmla="*/ 2 h 406"/>
                <a:gd name="T18" fmla="*/ 128 w 289"/>
                <a:gd name="T19" fmla="*/ 99 h 406"/>
                <a:gd name="T20" fmla="*/ 134 w 289"/>
                <a:gd name="T21" fmla="*/ 17 h 406"/>
                <a:gd name="T22" fmla="*/ 61 w 289"/>
                <a:gd name="T23" fmla="*/ 83 h 406"/>
                <a:gd name="T24" fmla="*/ 55 w 289"/>
                <a:gd name="T25" fmla="*/ 245 h 406"/>
                <a:gd name="T26" fmla="*/ 12 w 289"/>
                <a:gd name="T27" fmla="*/ 170 h 406"/>
                <a:gd name="T28" fmla="*/ 33 w 289"/>
                <a:gd name="T29" fmla="*/ 296 h 406"/>
                <a:gd name="T30" fmla="*/ 13 w 289"/>
                <a:gd name="T31" fmla="*/ 387 h 406"/>
                <a:gd name="T32" fmla="*/ 30 w 289"/>
                <a:gd name="T33" fmla="*/ 3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9" h="406">
                  <a:moveTo>
                    <a:pt x="30" y="397"/>
                  </a:moveTo>
                  <a:cubicBezTo>
                    <a:pt x="36" y="377"/>
                    <a:pt x="45" y="349"/>
                    <a:pt x="58" y="308"/>
                  </a:cubicBezTo>
                  <a:cubicBezTo>
                    <a:pt x="112" y="299"/>
                    <a:pt x="134" y="315"/>
                    <a:pt x="169" y="252"/>
                  </a:cubicBezTo>
                  <a:cubicBezTo>
                    <a:pt x="141" y="261"/>
                    <a:pt x="107" y="236"/>
                    <a:pt x="109" y="225"/>
                  </a:cubicBezTo>
                  <a:cubicBezTo>
                    <a:pt x="111" y="215"/>
                    <a:pt x="187" y="233"/>
                    <a:pt x="237" y="161"/>
                  </a:cubicBezTo>
                  <a:cubicBezTo>
                    <a:pt x="174" y="175"/>
                    <a:pt x="154" y="144"/>
                    <a:pt x="162" y="139"/>
                  </a:cubicBezTo>
                  <a:cubicBezTo>
                    <a:pt x="181" y="128"/>
                    <a:pt x="237" y="134"/>
                    <a:pt x="266" y="105"/>
                  </a:cubicBezTo>
                  <a:cubicBezTo>
                    <a:pt x="282" y="90"/>
                    <a:pt x="289" y="53"/>
                    <a:pt x="283" y="40"/>
                  </a:cubicBezTo>
                  <a:cubicBezTo>
                    <a:pt x="275" y="24"/>
                    <a:pt x="229" y="0"/>
                    <a:pt x="204" y="2"/>
                  </a:cubicBezTo>
                  <a:cubicBezTo>
                    <a:pt x="179" y="4"/>
                    <a:pt x="140" y="100"/>
                    <a:pt x="128" y="99"/>
                  </a:cubicBezTo>
                  <a:cubicBezTo>
                    <a:pt x="116" y="98"/>
                    <a:pt x="114" y="56"/>
                    <a:pt x="134" y="17"/>
                  </a:cubicBezTo>
                  <a:cubicBezTo>
                    <a:pt x="113" y="27"/>
                    <a:pt x="73" y="57"/>
                    <a:pt x="61" y="83"/>
                  </a:cubicBezTo>
                  <a:cubicBezTo>
                    <a:pt x="38" y="131"/>
                    <a:pt x="63" y="241"/>
                    <a:pt x="55" y="245"/>
                  </a:cubicBezTo>
                  <a:cubicBezTo>
                    <a:pt x="47" y="249"/>
                    <a:pt x="20" y="195"/>
                    <a:pt x="12" y="170"/>
                  </a:cubicBezTo>
                  <a:cubicBezTo>
                    <a:pt x="0" y="208"/>
                    <a:pt x="0" y="246"/>
                    <a:pt x="33" y="296"/>
                  </a:cubicBezTo>
                  <a:cubicBezTo>
                    <a:pt x="20" y="330"/>
                    <a:pt x="14" y="368"/>
                    <a:pt x="13" y="387"/>
                  </a:cubicBezTo>
                  <a:cubicBezTo>
                    <a:pt x="12" y="403"/>
                    <a:pt x="27" y="406"/>
                    <a:pt x="30" y="397"/>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050" dirty="0"/>
            </a:p>
          </p:txBody>
        </p:sp>
      </p:grpSp>
      <p:cxnSp>
        <p:nvCxnSpPr>
          <p:cNvPr id="20" name="Elbow Connector 19"/>
          <p:cNvCxnSpPr/>
          <p:nvPr/>
        </p:nvCxnSpPr>
        <p:spPr>
          <a:xfrm rot="10800000" flipV="1">
            <a:off x="1200150" y="2951653"/>
            <a:ext cx="1114427" cy="363047"/>
          </a:xfrm>
          <a:prstGeom prst="bentConnector3">
            <a:avLst/>
          </a:prstGeom>
          <a:ln w="28575">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28601" y="3200400"/>
            <a:ext cx="1677157" cy="431610"/>
            <a:chOff x="1562100" y="3073492"/>
            <a:chExt cx="2236209" cy="575480"/>
          </a:xfrm>
        </p:grpSpPr>
        <p:sp>
          <p:nvSpPr>
            <p:cNvPr id="22" name="Content Placeholder 2"/>
            <p:cNvSpPr txBox="1">
              <a:spLocks/>
            </p:cNvSpPr>
            <p:nvPr/>
          </p:nvSpPr>
          <p:spPr>
            <a:xfrm>
              <a:off x="1562100" y="3336698"/>
              <a:ext cx="2236209" cy="3122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dirty="0">
                  <a:solidFill>
                    <a:srgbClr val="485556"/>
                  </a:solidFill>
                </a:rPr>
                <a:t>Career Exploration</a:t>
              </a:r>
            </a:p>
          </p:txBody>
        </p:sp>
        <p:sp>
          <p:nvSpPr>
            <p:cNvPr id="24" name="Freeform 12"/>
            <p:cNvSpPr>
              <a:spLocks noEditPoints="1"/>
            </p:cNvSpPr>
            <p:nvPr/>
          </p:nvSpPr>
          <p:spPr bwMode="auto">
            <a:xfrm>
              <a:off x="2400300" y="3073492"/>
              <a:ext cx="314449" cy="311452"/>
            </a:xfrm>
            <a:custGeom>
              <a:avLst/>
              <a:gdLst>
                <a:gd name="T0" fmla="*/ 116 w 400"/>
                <a:gd name="T1" fmla="*/ 224 h 360"/>
                <a:gd name="T2" fmla="*/ 116 w 400"/>
                <a:gd name="T3" fmla="*/ 100 h 360"/>
                <a:gd name="T4" fmla="*/ 40 w 400"/>
                <a:gd name="T5" fmla="*/ 100 h 360"/>
                <a:gd name="T6" fmla="*/ 0 w 400"/>
                <a:gd name="T7" fmla="*/ 140 h 360"/>
                <a:gd name="T8" fmla="*/ 0 w 400"/>
                <a:gd name="T9" fmla="*/ 260 h 360"/>
                <a:gd name="T10" fmla="*/ 40 w 400"/>
                <a:gd name="T11" fmla="*/ 300 h 360"/>
                <a:gd name="T12" fmla="*/ 60 w 400"/>
                <a:gd name="T13" fmla="*/ 300 h 360"/>
                <a:gd name="T14" fmla="*/ 60 w 400"/>
                <a:gd name="T15" fmla="*/ 360 h 360"/>
                <a:gd name="T16" fmla="*/ 120 w 400"/>
                <a:gd name="T17" fmla="*/ 300 h 360"/>
                <a:gd name="T18" fmla="*/ 220 w 400"/>
                <a:gd name="T19" fmla="*/ 300 h 360"/>
                <a:gd name="T20" fmla="*/ 260 w 400"/>
                <a:gd name="T21" fmla="*/ 260 h 360"/>
                <a:gd name="T22" fmla="*/ 260 w 400"/>
                <a:gd name="T23" fmla="*/ 223 h 360"/>
                <a:gd name="T24" fmla="*/ 256 w 400"/>
                <a:gd name="T25" fmla="*/ 224 h 360"/>
                <a:gd name="T26" fmla="*/ 116 w 400"/>
                <a:gd name="T27" fmla="*/ 224 h 360"/>
                <a:gd name="T28" fmla="*/ 360 w 400"/>
                <a:gd name="T29" fmla="*/ 0 h 360"/>
                <a:gd name="T30" fmla="*/ 180 w 400"/>
                <a:gd name="T31" fmla="*/ 0 h 360"/>
                <a:gd name="T32" fmla="*/ 140 w 400"/>
                <a:gd name="T33" fmla="*/ 40 h 360"/>
                <a:gd name="T34" fmla="*/ 140 w 400"/>
                <a:gd name="T35" fmla="*/ 200 h 360"/>
                <a:gd name="T36" fmla="*/ 280 w 400"/>
                <a:gd name="T37" fmla="*/ 200 h 360"/>
                <a:gd name="T38" fmla="*/ 340 w 400"/>
                <a:gd name="T39" fmla="*/ 260 h 360"/>
                <a:gd name="T40" fmla="*/ 340 w 400"/>
                <a:gd name="T41" fmla="*/ 200 h 360"/>
                <a:gd name="T42" fmla="*/ 360 w 400"/>
                <a:gd name="T43" fmla="*/ 200 h 360"/>
                <a:gd name="T44" fmla="*/ 400 w 400"/>
                <a:gd name="T45" fmla="*/ 160 h 360"/>
                <a:gd name="T46" fmla="*/ 400 w 400"/>
                <a:gd name="T47" fmla="*/ 40 h 360"/>
                <a:gd name="T48" fmla="*/ 360 w 400"/>
                <a:gd name="T4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360">
                  <a:moveTo>
                    <a:pt x="116" y="224"/>
                  </a:moveTo>
                  <a:cubicBezTo>
                    <a:pt x="116" y="100"/>
                    <a:pt x="116" y="100"/>
                    <a:pt x="116" y="100"/>
                  </a:cubicBezTo>
                  <a:cubicBezTo>
                    <a:pt x="40" y="100"/>
                    <a:pt x="40" y="100"/>
                    <a:pt x="40" y="100"/>
                  </a:cubicBezTo>
                  <a:cubicBezTo>
                    <a:pt x="18" y="100"/>
                    <a:pt x="0" y="118"/>
                    <a:pt x="0" y="140"/>
                  </a:cubicBezTo>
                  <a:cubicBezTo>
                    <a:pt x="0" y="260"/>
                    <a:pt x="0" y="260"/>
                    <a:pt x="0" y="260"/>
                  </a:cubicBezTo>
                  <a:cubicBezTo>
                    <a:pt x="0" y="282"/>
                    <a:pt x="18" y="300"/>
                    <a:pt x="40" y="300"/>
                  </a:cubicBezTo>
                  <a:cubicBezTo>
                    <a:pt x="60" y="300"/>
                    <a:pt x="60" y="300"/>
                    <a:pt x="60" y="300"/>
                  </a:cubicBezTo>
                  <a:cubicBezTo>
                    <a:pt x="60" y="360"/>
                    <a:pt x="60" y="360"/>
                    <a:pt x="60" y="360"/>
                  </a:cubicBezTo>
                  <a:cubicBezTo>
                    <a:pt x="120" y="300"/>
                    <a:pt x="120" y="300"/>
                    <a:pt x="120" y="300"/>
                  </a:cubicBezTo>
                  <a:cubicBezTo>
                    <a:pt x="220" y="300"/>
                    <a:pt x="220" y="300"/>
                    <a:pt x="220" y="300"/>
                  </a:cubicBezTo>
                  <a:cubicBezTo>
                    <a:pt x="242" y="300"/>
                    <a:pt x="260" y="282"/>
                    <a:pt x="260" y="260"/>
                  </a:cubicBezTo>
                  <a:cubicBezTo>
                    <a:pt x="260" y="223"/>
                    <a:pt x="260" y="223"/>
                    <a:pt x="260" y="223"/>
                  </a:cubicBezTo>
                  <a:cubicBezTo>
                    <a:pt x="258" y="224"/>
                    <a:pt x="257" y="224"/>
                    <a:pt x="256" y="224"/>
                  </a:cubicBezTo>
                  <a:lnTo>
                    <a:pt x="116" y="224"/>
                  </a:lnTo>
                  <a:close/>
                  <a:moveTo>
                    <a:pt x="360" y="0"/>
                  </a:moveTo>
                  <a:cubicBezTo>
                    <a:pt x="180" y="0"/>
                    <a:pt x="180" y="0"/>
                    <a:pt x="180" y="0"/>
                  </a:cubicBezTo>
                  <a:cubicBezTo>
                    <a:pt x="158" y="0"/>
                    <a:pt x="140" y="18"/>
                    <a:pt x="140" y="40"/>
                  </a:cubicBezTo>
                  <a:cubicBezTo>
                    <a:pt x="140" y="200"/>
                    <a:pt x="140" y="200"/>
                    <a:pt x="140" y="200"/>
                  </a:cubicBezTo>
                  <a:cubicBezTo>
                    <a:pt x="280" y="200"/>
                    <a:pt x="280" y="200"/>
                    <a:pt x="280" y="200"/>
                  </a:cubicBezTo>
                  <a:cubicBezTo>
                    <a:pt x="340" y="260"/>
                    <a:pt x="340" y="260"/>
                    <a:pt x="340" y="260"/>
                  </a:cubicBezTo>
                  <a:cubicBezTo>
                    <a:pt x="340" y="200"/>
                    <a:pt x="340" y="200"/>
                    <a:pt x="3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050" dirty="0"/>
            </a:p>
          </p:txBody>
        </p:sp>
      </p:grpSp>
      <p:cxnSp>
        <p:nvCxnSpPr>
          <p:cNvPr id="25" name="Elbow Connector 24"/>
          <p:cNvCxnSpPr/>
          <p:nvPr/>
        </p:nvCxnSpPr>
        <p:spPr>
          <a:xfrm flipV="1">
            <a:off x="3886201" y="2057400"/>
            <a:ext cx="1520287" cy="457200"/>
          </a:xfrm>
          <a:prstGeom prst="bentConnector3">
            <a:avLst/>
          </a:prstGeom>
          <a:ln w="28575">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959093" y="1943100"/>
            <a:ext cx="1498857" cy="670884"/>
            <a:chOff x="5171638" y="1665587"/>
            <a:chExt cx="1998476" cy="894512"/>
          </a:xfrm>
        </p:grpSpPr>
        <p:sp>
          <p:nvSpPr>
            <p:cNvPr id="27" name="Content Placeholder 2"/>
            <p:cNvSpPr txBox="1">
              <a:spLocks/>
            </p:cNvSpPr>
            <p:nvPr/>
          </p:nvSpPr>
          <p:spPr>
            <a:xfrm>
              <a:off x="5188915" y="1923117"/>
              <a:ext cx="1773219" cy="3122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dirty="0">
                  <a:solidFill>
                    <a:srgbClr val="485556"/>
                  </a:solidFill>
                </a:rPr>
                <a:t>Partnerships</a:t>
              </a:r>
            </a:p>
          </p:txBody>
        </p:sp>
        <p:sp>
          <p:nvSpPr>
            <p:cNvPr id="28" name="Content Placeholder 2"/>
            <p:cNvSpPr txBox="1">
              <a:spLocks/>
            </p:cNvSpPr>
            <p:nvPr/>
          </p:nvSpPr>
          <p:spPr>
            <a:xfrm>
              <a:off x="5171638" y="2247825"/>
              <a:ext cx="1998476" cy="3122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dirty="0">
                  <a:solidFill>
                    <a:srgbClr val="485556"/>
                  </a:solidFill>
                </a:rPr>
                <a:t>Strategic partnerships with business, non-profits, and post-secondary</a:t>
              </a:r>
            </a:p>
          </p:txBody>
        </p:sp>
        <p:sp>
          <p:nvSpPr>
            <p:cNvPr id="29" name="Freeform 19"/>
            <p:cNvSpPr>
              <a:spLocks noEditPoints="1"/>
            </p:cNvSpPr>
            <p:nvPr/>
          </p:nvSpPr>
          <p:spPr bwMode="auto">
            <a:xfrm>
              <a:off x="5914409" y="1665587"/>
              <a:ext cx="293687" cy="25798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50" dirty="0"/>
            </a:p>
          </p:txBody>
        </p:sp>
      </p:grpSp>
      <p:grpSp>
        <p:nvGrpSpPr>
          <p:cNvPr id="30" name="Group 29"/>
          <p:cNvGrpSpPr/>
          <p:nvPr/>
        </p:nvGrpSpPr>
        <p:grpSpPr>
          <a:xfrm>
            <a:off x="211328" y="1991139"/>
            <a:ext cx="1338972" cy="752061"/>
            <a:chOff x="5360321" y="2553683"/>
            <a:chExt cx="1785296" cy="1002748"/>
          </a:xfrm>
        </p:grpSpPr>
        <p:sp>
          <p:nvSpPr>
            <p:cNvPr id="31" name="Content Placeholder 2"/>
            <p:cNvSpPr txBox="1">
              <a:spLocks/>
            </p:cNvSpPr>
            <p:nvPr/>
          </p:nvSpPr>
          <p:spPr>
            <a:xfrm>
              <a:off x="5360321" y="2894719"/>
              <a:ext cx="1773219" cy="3122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dirty="0">
                  <a:solidFill>
                    <a:srgbClr val="485556"/>
                  </a:solidFill>
                </a:rPr>
                <a:t>Experiences</a:t>
              </a:r>
            </a:p>
          </p:txBody>
        </p:sp>
        <p:sp>
          <p:nvSpPr>
            <p:cNvPr id="32" name="Content Placeholder 2"/>
            <p:cNvSpPr txBox="1">
              <a:spLocks/>
            </p:cNvSpPr>
            <p:nvPr/>
          </p:nvSpPr>
          <p:spPr>
            <a:xfrm>
              <a:off x="5383351" y="3244157"/>
              <a:ext cx="1762266" cy="3122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dirty="0">
                  <a:solidFill>
                    <a:srgbClr val="485556"/>
                  </a:solidFill>
                </a:rPr>
                <a:t>Work-based learning for all students</a:t>
              </a:r>
            </a:p>
          </p:txBody>
        </p:sp>
        <p:sp>
          <p:nvSpPr>
            <p:cNvPr id="33" name="Freeform 24"/>
            <p:cNvSpPr>
              <a:spLocks/>
            </p:cNvSpPr>
            <p:nvPr/>
          </p:nvSpPr>
          <p:spPr bwMode="auto">
            <a:xfrm>
              <a:off x="6136032" y="2553683"/>
              <a:ext cx="297198" cy="355458"/>
            </a:xfrm>
            <a:custGeom>
              <a:avLst/>
              <a:gdLst>
                <a:gd name="T0" fmla="*/ 349 w 363"/>
                <a:gd name="T1" fmla="*/ 154 h 434"/>
                <a:gd name="T2" fmla="*/ 37 w 363"/>
                <a:gd name="T3" fmla="*/ 129 h 434"/>
                <a:gd name="T4" fmla="*/ 0 w 363"/>
                <a:gd name="T5" fmla="*/ 143 h 434"/>
                <a:gd name="T6" fmla="*/ 73 w 363"/>
                <a:gd name="T7" fmla="*/ 431 h 434"/>
                <a:gd name="T8" fmla="*/ 113 w 363"/>
                <a:gd name="T9" fmla="*/ 431 h 434"/>
                <a:gd name="T10" fmla="*/ 78 w 363"/>
                <a:gd name="T11" fmla="*/ 290 h 434"/>
                <a:gd name="T12" fmla="*/ 358 w 363"/>
                <a:gd name="T13" fmla="*/ 163 h 434"/>
                <a:gd name="T14" fmla="*/ 349 w 363"/>
                <a:gd name="T15" fmla="*/ 154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3" h="434">
                  <a:moveTo>
                    <a:pt x="349" y="154"/>
                  </a:moveTo>
                  <a:cubicBezTo>
                    <a:pt x="121" y="246"/>
                    <a:pt x="214" y="0"/>
                    <a:pt x="37" y="129"/>
                  </a:cubicBezTo>
                  <a:cubicBezTo>
                    <a:pt x="0" y="143"/>
                    <a:pt x="0" y="143"/>
                    <a:pt x="0" y="143"/>
                  </a:cubicBezTo>
                  <a:cubicBezTo>
                    <a:pt x="73" y="431"/>
                    <a:pt x="73" y="431"/>
                    <a:pt x="73" y="431"/>
                  </a:cubicBezTo>
                  <a:cubicBezTo>
                    <a:pt x="113" y="431"/>
                    <a:pt x="113" y="431"/>
                    <a:pt x="113" y="431"/>
                  </a:cubicBezTo>
                  <a:cubicBezTo>
                    <a:pt x="78" y="290"/>
                    <a:pt x="78" y="290"/>
                    <a:pt x="78" y="290"/>
                  </a:cubicBezTo>
                  <a:cubicBezTo>
                    <a:pt x="235" y="157"/>
                    <a:pt x="172" y="434"/>
                    <a:pt x="358" y="163"/>
                  </a:cubicBezTo>
                  <a:cubicBezTo>
                    <a:pt x="363" y="156"/>
                    <a:pt x="357" y="152"/>
                    <a:pt x="349" y="154"/>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50" dirty="0"/>
            </a:p>
          </p:txBody>
        </p:sp>
      </p:grpSp>
      <p:cxnSp>
        <p:nvCxnSpPr>
          <p:cNvPr id="34" name="Elbow Connector 33"/>
          <p:cNvCxnSpPr/>
          <p:nvPr/>
        </p:nvCxnSpPr>
        <p:spPr>
          <a:xfrm rot="10800000">
            <a:off x="1060643" y="2171704"/>
            <a:ext cx="1771650" cy="400048"/>
          </a:xfrm>
          <a:prstGeom prst="bentConnector3">
            <a:avLst>
              <a:gd name="adj1" fmla="val 50000"/>
            </a:avLst>
          </a:prstGeom>
          <a:ln w="28575">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543051" y="3486150"/>
            <a:ext cx="1329914" cy="577106"/>
            <a:chOff x="2057400" y="3790950"/>
            <a:chExt cx="1773219" cy="769474"/>
          </a:xfrm>
        </p:grpSpPr>
        <p:pic>
          <p:nvPicPr>
            <p:cNvPr id="40" name="Picture 39"/>
            <p:cNvPicPr>
              <a:picLocks noChangeAspect="1"/>
            </p:cNvPicPr>
            <p:nvPr/>
          </p:nvPicPr>
          <p:blipFill>
            <a:blip r:embed="rId3">
              <a:duotone>
                <a:prstClr val="black"/>
                <a:srgbClr val="400080">
                  <a:tint val="45000"/>
                  <a:satMod val="400000"/>
                </a:srgbClr>
              </a:duotone>
              <a:lum bright="-40000" contrast="-40000"/>
            </a:blip>
            <a:stretch>
              <a:fillRect/>
            </a:stretch>
          </p:blipFill>
          <p:spPr>
            <a:xfrm>
              <a:off x="2819400" y="3790950"/>
              <a:ext cx="288528" cy="422881"/>
            </a:xfrm>
            <a:prstGeom prst="rect">
              <a:avLst/>
            </a:prstGeom>
          </p:spPr>
        </p:pic>
        <p:sp>
          <p:nvSpPr>
            <p:cNvPr id="41" name="Content Placeholder 2"/>
            <p:cNvSpPr txBox="1">
              <a:spLocks/>
            </p:cNvSpPr>
            <p:nvPr/>
          </p:nvSpPr>
          <p:spPr>
            <a:xfrm>
              <a:off x="2057400" y="4248150"/>
              <a:ext cx="1773219" cy="3122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dirty="0">
                  <a:solidFill>
                    <a:srgbClr val="485556"/>
                  </a:solidFill>
                </a:rPr>
                <a:t>Job Shadowing</a:t>
              </a:r>
            </a:p>
          </p:txBody>
        </p:sp>
      </p:grpSp>
      <p:cxnSp>
        <p:nvCxnSpPr>
          <p:cNvPr id="44" name="Elbow Connector 43"/>
          <p:cNvCxnSpPr>
            <a:endCxn id="40" idx="3"/>
          </p:cNvCxnSpPr>
          <p:nvPr/>
        </p:nvCxnSpPr>
        <p:spPr>
          <a:xfrm rot="5400000">
            <a:off x="2200609" y="3044988"/>
            <a:ext cx="730081" cy="469404"/>
          </a:xfrm>
          <a:prstGeom prst="bentConnector2">
            <a:avLst/>
          </a:prstGeom>
          <a:ln w="28575">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123B5F5-11C5-432C-8317-36DB509202DF}"/>
              </a:ext>
            </a:extLst>
          </p:cNvPr>
          <p:cNvSpPr txBox="1"/>
          <p:nvPr/>
        </p:nvSpPr>
        <p:spPr>
          <a:xfrm>
            <a:off x="2810254" y="2296140"/>
            <a:ext cx="1180344" cy="830997"/>
          </a:xfrm>
          <a:prstGeom prst="rect">
            <a:avLst/>
          </a:prstGeom>
          <a:noFill/>
        </p:spPr>
        <p:txBody>
          <a:bodyPr wrap="square">
            <a:spAutoFit/>
          </a:bodyPr>
          <a:lstStyle/>
          <a:p>
            <a:pPr algn="ctr"/>
            <a:r>
              <a:rPr lang="en-US" sz="1600" b="1" i="0" u="none" strike="noStrike" dirty="0">
                <a:solidFill>
                  <a:srgbClr val="1F3864"/>
                </a:solidFill>
                <a:effectLst/>
                <a:latin typeface="Calibri" panose="020F0502020204030204" pitchFamily="34" charset="0"/>
              </a:rPr>
              <a:t>Knox County Community</a:t>
            </a:r>
            <a:endParaRPr lang="en-US" sz="1600" dirty="0"/>
          </a:p>
        </p:txBody>
      </p:sp>
    </p:spTree>
    <p:extLst>
      <p:ext uri="{BB962C8B-B14F-4D97-AF65-F5344CB8AC3E}">
        <p14:creationId xmlns:p14="http://schemas.microsoft.com/office/powerpoint/2010/main" val="3352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22" presetClass="entr" presetSubtype="2"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1000"/>
                                        <p:tgtEl>
                                          <p:spTgt spid="20"/>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par>
                          <p:cTn id="42" fill="hold">
                            <p:stCondLst>
                              <p:cond delay="4500"/>
                            </p:stCondLst>
                            <p:childTnLst>
                              <p:par>
                                <p:cTn id="43" presetID="22" presetClass="entr" presetSubtype="4"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down)">
                                      <p:cBhvr>
                                        <p:cTn id="45" dur="500"/>
                                        <p:tgtEl>
                                          <p:spTgt spid="47"/>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314325"/>
            <a:ext cx="6172200" cy="971551"/>
          </a:xfrm>
        </p:spPr>
        <p:txBody>
          <a:bodyPr>
            <a:normAutofit/>
          </a:bodyPr>
          <a:lstStyle/>
          <a:p>
            <a:pPr algn="ctr"/>
            <a:endParaRPr lang="en-US" sz="3300" b="1" dirty="0">
              <a:solidFill>
                <a:schemeClr val="accent1">
                  <a:lumMod val="50000"/>
                </a:schemeClr>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nchor="ctr">
            <a:normAutofit/>
          </a:bodyPr>
          <a:lstStyle/>
          <a:p>
            <a:pPr marL="984647" indent="-832247">
              <a:buNone/>
            </a:pPr>
            <a:endParaRPr lang="en-US" sz="6600" dirty="0">
              <a:solidFill>
                <a:schemeClr val="accent1">
                  <a:lumMod val="50000"/>
                </a:schemeClr>
              </a:solidFill>
            </a:endParaRPr>
          </a:p>
        </p:txBody>
      </p:sp>
      <p:pic>
        <p:nvPicPr>
          <p:cNvPr id="6" name="Picture 5" descr="Icon&#10;&#10;Description automatically generated">
            <a:extLst>
              <a:ext uri="{FF2B5EF4-FFF2-40B4-BE49-F238E27FC236}">
                <a16:creationId xmlns:a16="http://schemas.microsoft.com/office/drawing/2014/main" id="{20BFAB1D-B935-412E-AFE1-8C3B6A6AD41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75348" y="1369219"/>
            <a:ext cx="4475747" cy="2659768"/>
          </a:xfrm>
          <a:prstGeom prst="rect">
            <a:avLst/>
          </a:prstGeom>
        </p:spPr>
      </p:pic>
    </p:spTree>
    <p:extLst>
      <p:ext uri="{BB962C8B-B14F-4D97-AF65-F5344CB8AC3E}">
        <p14:creationId xmlns:p14="http://schemas.microsoft.com/office/powerpoint/2010/main" val="3160539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
          <p:cNvSpPr txBox="1"/>
          <p:nvPr/>
        </p:nvSpPr>
        <p:spPr>
          <a:xfrm>
            <a:off x="1323598" y="2255362"/>
            <a:ext cx="4634550" cy="1610044"/>
          </a:xfrm>
          <a:prstGeom prst="rect">
            <a:avLst/>
          </a:prstGeom>
          <a:noFill/>
          <a:ln>
            <a:noFill/>
          </a:ln>
        </p:spPr>
        <p:txBody>
          <a:bodyPr spcFirstLastPara="1" wrap="square" lIns="51400" tIns="25700" rIns="51400" bIns="25700" anchor="t" anchorCtr="0">
            <a:noAutofit/>
          </a:bodyPr>
          <a:lstStyle/>
          <a:p>
            <a:pPr marL="0" marR="0" lvl="0" indent="0" algn="ctr" rtl="0">
              <a:lnSpc>
                <a:spcPct val="100000"/>
              </a:lnSpc>
              <a:spcBef>
                <a:spcPts val="0"/>
              </a:spcBef>
              <a:spcAft>
                <a:spcPts val="0"/>
              </a:spcAft>
              <a:buNone/>
            </a:pPr>
            <a:r>
              <a:rPr lang="en-US" sz="4400" b="1" i="0" u="none" strike="noStrike" cap="none" dirty="0">
                <a:solidFill>
                  <a:schemeClr val="accent5">
                    <a:lumMod val="75000"/>
                  </a:schemeClr>
                </a:solidFill>
                <a:effectLst>
                  <a:outerShdw blurRad="38100" dist="38100" dir="2700000" algn="tl">
                    <a:srgbClr val="000000">
                      <a:alpha val="43137"/>
                    </a:srgbClr>
                  </a:outerShdw>
                </a:effectLst>
                <a:latin typeface="Arial"/>
                <a:ea typeface="Arial"/>
                <a:cs typeface="Arial"/>
                <a:sym typeface="Arial"/>
              </a:rPr>
              <a:t>Academies 101</a:t>
            </a:r>
            <a:endParaRPr lang="en-US" sz="1100" b="1" i="0" u="none" strike="noStrike" cap="none" dirty="0">
              <a:solidFill>
                <a:schemeClr val="accent5">
                  <a:lumMod val="75000"/>
                </a:schemeClr>
              </a:solidFill>
              <a:effectLst>
                <a:outerShdw blurRad="38100" dist="38100" dir="2700000" algn="tl">
                  <a:srgbClr val="000000">
                    <a:alpha val="43137"/>
                  </a:srgbClr>
                </a:outerShdw>
              </a:effectLst>
              <a:latin typeface="Arial"/>
              <a:ea typeface="Arial"/>
              <a:cs typeface="Arial"/>
              <a:sym typeface="Arial"/>
            </a:endParaRPr>
          </a:p>
          <a:p>
            <a:pPr marL="0" marR="0" lvl="0" indent="0" algn="l" rtl="0">
              <a:lnSpc>
                <a:spcPct val="100000"/>
              </a:lnSpc>
              <a:spcBef>
                <a:spcPts val="0"/>
              </a:spcBef>
              <a:spcAft>
                <a:spcPts val="0"/>
              </a:spcAft>
              <a:buNone/>
            </a:pPr>
            <a:endParaRPr sz="1575" b="0" i="0" u="none" strike="noStrike" cap="none" dirty="0">
              <a:solidFill>
                <a:schemeClr val="lt1"/>
              </a:solidFill>
              <a:latin typeface="Century Gothic"/>
              <a:ea typeface="Century Gothic"/>
              <a:cs typeface="Century Gothic"/>
              <a:sym typeface="Century Gothic"/>
            </a:endParaRPr>
          </a:p>
        </p:txBody>
      </p:sp>
      <p:pic>
        <p:nvPicPr>
          <p:cNvPr id="348" name="Google Shape;348;p1" descr="Diagram, logo, company name&#10;&#10;Description automatically generated"/>
          <p:cNvPicPr preferRelativeResize="0"/>
          <p:nvPr/>
        </p:nvPicPr>
        <p:blipFill rotWithShape="1">
          <a:blip r:embed="rId3">
            <a:alphaModFix/>
          </a:blip>
          <a:srcRect r="18750"/>
          <a:stretch/>
        </p:blipFill>
        <p:spPr>
          <a:xfrm>
            <a:off x="1665466" y="846584"/>
            <a:ext cx="3527066" cy="792906"/>
          </a:xfrm>
          <a:prstGeom prst="rect">
            <a:avLst/>
          </a:prstGeom>
          <a:noFill/>
          <a:ln>
            <a:noFill/>
          </a:ln>
        </p:spPr>
      </p:pic>
    </p:spTree>
    <p:extLst>
      <p:ext uri="{BB962C8B-B14F-4D97-AF65-F5344CB8AC3E}">
        <p14:creationId xmlns:p14="http://schemas.microsoft.com/office/powerpoint/2010/main" val="154636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351" y="502549"/>
            <a:ext cx="6139609" cy="994172"/>
          </a:xfrm>
        </p:spPr>
        <p:txBody>
          <a:bodyPr spcFirstLastPara="1" vert="horz" wrap="square" lIns="68580" tIns="34290" rIns="68580" bIns="34290" rtlCol="0" anchor="ctr" anchorCtr="0">
            <a:noAutofit/>
          </a:bodyPr>
          <a:lstStyle/>
          <a:p>
            <a:pPr algn="ctr" defTabSz="685800"/>
            <a:r>
              <a:rPr lang="en-US" sz="4400" b="1" dirty="0">
                <a:solidFill>
                  <a:schemeClr val="accent5">
                    <a:lumMod val="75000"/>
                  </a:schemeClr>
                </a:solidFill>
                <a:effectLst>
                  <a:outerShdw blurRad="38100" dist="38100" dir="2700000" algn="tl">
                    <a:srgbClr val="000000">
                      <a:alpha val="43137"/>
                    </a:srgbClr>
                  </a:outerShdw>
                </a:effectLst>
                <a:latin typeface="Arial"/>
                <a:cs typeface="Arial"/>
                <a:sym typeface="Arial"/>
              </a:rPr>
              <a:t>Outcomes for this Session</a:t>
            </a:r>
          </a:p>
        </p:txBody>
      </p:sp>
      <p:sp>
        <p:nvSpPr>
          <p:cNvPr id="7" name="Content Placeholder 6"/>
          <p:cNvSpPr>
            <a:spLocks noGrp="1"/>
          </p:cNvSpPr>
          <p:nvPr>
            <p:ph idx="1"/>
          </p:nvPr>
        </p:nvSpPr>
        <p:spPr>
          <a:xfrm>
            <a:off x="540834" y="1797663"/>
            <a:ext cx="5910380" cy="2273047"/>
          </a:xfrm>
        </p:spPr>
        <p:txBody>
          <a:bodyPr spcFirstLastPara="1" vert="horz" wrap="square" lIns="68580" tIns="34290" rIns="68580" bIns="34290" rtlCol="0" anchor="t" anchorCtr="0">
            <a:normAutofit/>
          </a:bodyPr>
          <a:lstStyle/>
          <a:p>
            <a:pPr indent="-171450" defTabSz="685800">
              <a:buClr>
                <a:srgbClr val="002060"/>
              </a:buClr>
              <a:buFont typeface="Arial" panose="020B0604020202020204" pitchFamily="34" charset="0"/>
              <a:buChar char="•"/>
            </a:pPr>
            <a:r>
              <a:rPr lang="en-US" sz="2000" dirty="0">
                <a:solidFill>
                  <a:schemeClr val="accent1">
                    <a:lumMod val="50000"/>
                  </a:schemeClr>
                </a:solidFill>
              </a:rPr>
              <a:t>Develop a deeper understanding of career academies</a:t>
            </a:r>
          </a:p>
          <a:p>
            <a:pPr indent="-171450" defTabSz="685800">
              <a:buClr>
                <a:srgbClr val="002060"/>
              </a:buClr>
              <a:buFont typeface="Arial" panose="020B0604020202020204" pitchFamily="34" charset="0"/>
              <a:buChar char="•"/>
            </a:pPr>
            <a:r>
              <a:rPr lang="en-US" sz="2000" dirty="0">
                <a:solidFill>
                  <a:schemeClr val="accent1">
                    <a:lumMod val="50000"/>
                  </a:schemeClr>
                </a:solidFill>
              </a:rPr>
              <a:t>Build excitement to start building a dream together!</a:t>
            </a:r>
          </a:p>
          <a:p>
            <a:pPr indent="-171450" defTabSz="685800">
              <a:buClr>
                <a:srgbClr val="002060"/>
              </a:buClr>
              <a:buFont typeface="Arial" panose="020B0604020202020204" pitchFamily="34" charset="0"/>
              <a:buChar char="•"/>
            </a:pPr>
            <a:r>
              <a:rPr lang="en-US" sz="2000" dirty="0">
                <a:solidFill>
                  <a:schemeClr val="accent1">
                    <a:lumMod val="50000"/>
                  </a:schemeClr>
                </a:solidFill>
              </a:rPr>
              <a:t>Answer the question: “What does this mean for me?”</a:t>
            </a:r>
          </a:p>
        </p:txBody>
      </p:sp>
      <p:sp>
        <p:nvSpPr>
          <p:cNvPr id="3" name="Rectangle 2"/>
          <p:cNvSpPr/>
          <p:nvPr/>
        </p:nvSpPr>
        <p:spPr>
          <a:xfrm>
            <a:off x="107157" y="1479025"/>
            <a:ext cx="6665119" cy="646331"/>
          </a:xfrm>
          <a:prstGeom prst="rect">
            <a:avLst/>
          </a:prstGeom>
        </p:spPr>
        <p:txBody>
          <a:bodyPr wrap="square">
            <a:spAutoFit/>
          </a:bodyPr>
          <a:lstStyle/>
          <a:p>
            <a:pPr>
              <a:spcAft>
                <a:spcPts val="450"/>
              </a:spcAft>
            </a:pPr>
            <a:br>
              <a:rPr lang="en-US" sz="1800" dirty="0">
                <a:latin typeface="Century Gothic" panose="020B0502020202020204" pitchFamily="34" charset="0"/>
              </a:rPr>
            </a:br>
            <a:r>
              <a:rPr lang="en-US" sz="1800" dirty="0">
                <a:latin typeface="Century Gothic" panose="020B0502020202020204" pitchFamily="34" charset="0"/>
              </a:rPr>
              <a:t> </a:t>
            </a:r>
            <a:endParaRPr lang="en-US" sz="1800">
              <a:latin typeface="Century Gothic" panose="020B0502020202020204" pitchFamily="34" charset="0"/>
            </a:endParaRPr>
          </a:p>
        </p:txBody>
      </p:sp>
    </p:spTree>
    <p:extLst>
      <p:ext uri="{BB962C8B-B14F-4D97-AF65-F5344CB8AC3E}">
        <p14:creationId xmlns:p14="http://schemas.microsoft.com/office/powerpoint/2010/main" val="121519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42901" y="871538"/>
            <a:ext cx="6079331" cy="3723086"/>
          </a:xfrm>
        </p:spPr>
        <p:txBody>
          <a:bodyPr/>
          <a:lstStyle/>
          <a:p>
            <a:pPr marL="152400" indent="0" algn="ctr">
              <a:buNone/>
            </a:pPr>
            <a:r>
              <a:rPr lang="en-US" sz="7200" b="1" dirty="0">
                <a:solidFill>
                  <a:schemeClr val="accent5">
                    <a:lumMod val="75000"/>
                  </a:schemeClr>
                </a:solidFill>
                <a:effectLst>
                  <a:outerShdw blurRad="38100" dist="38100" dir="2700000" algn="tl">
                    <a:srgbClr val="000000">
                      <a:alpha val="43137"/>
                    </a:srgbClr>
                  </a:outerShdw>
                </a:effectLst>
              </a:rPr>
              <a:t>WHY Change</a:t>
            </a:r>
            <a:r>
              <a:rPr lang="en-US" sz="11250" b="1" dirty="0">
                <a:solidFill>
                  <a:schemeClr val="accent5">
                    <a:lumMod val="75000"/>
                  </a:schemeClr>
                </a:solidFill>
                <a:effectLst>
                  <a:outerShdw blurRad="38100" dist="38100" dir="2700000" algn="tl">
                    <a:srgbClr val="000000">
                      <a:alpha val="43137"/>
                    </a:srgbClr>
                  </a:outerShdw>
                </a:effectLst>
              </a:rPr>
              <a:t>?</a:t>
            </a:r>
          </a:p>
          <a:p>
            <a:pPr marL="152400" indent="0" algn="ctr">
              <a:buNone/>
            </a:pPr>
            <a:r>
              <a:rPr lang="en-US" sz="3600" b="1" dirty="0">
                <a:solidFill>
                  <a:schemeClr val="accent5">
                    <a:lumMod val="75000"/>
                  </a:schemeClr>
                </a:solidFill>
                <a:effectLst>
                  <a:outerShdw blurRad="38100" dist="38100" dir="2700000" algn="tl">
                    <a:srgbClr val="000000">
                      <a:alpha val="43137"/>
                    </a:srgbClr>
                  </a:outerShdw>
                </a:effectLst>
              </a:rPr>
              <a:t>This is different for every community</a:t>
            </a:r>
          </a:p>
        </p:txBody>
      </p:sp>
    </p:spTree>
    <p:extLst>
      <p:ext uri="{BB962C8B-B14F-4D97-AF65-F5344CB8AC3E}">
        <p14:creationId xmlns:p14="http://schemas.microsoft.com/office/powerpoint/2010/main" val="275652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0810" y="1682353"/>
            <a:ext cx="5183204" cy="2439591"/>
          </a:xfrm>
          <a:prstGeom prst="rect">
            <a:avLst/>
          </a:prstGeom>
        </p:spPr>
      </p:pic>
      <p:sp>
        <p:nvSpPr>
          <p:cNvPr id="3" name="Title 2"/>
          <p:cNvSpPr>
            <a:spLocks noGrp="1"/>
          </p:cNvSpPr>
          <p:nvPr>
            <p:ph type="title"/>
          </p:nvPr>
        </p:nvSpPr>
        <p:spPr>
          <a:xfrm>
            <a:off x="190892" y="510777"/>
            <a:ext cx="6476215" cy="857250"/>
          </a:xfrm>
        </p:spPr>
        <p:txBody>
          <a:bodyPr>
            <a:noAutofit/>
          </a:bodyPr>
          <a:lstStyle/>
          <a:p>
            <a:pPr algn="ctr"/>
            <a:r>
              <a:rPr lang="en-US" sz="2400" b="1" dirty="0">
                <a:solidFill>
                  <a:schemeClr val="accent5">
                    <a:lumMod val="75000"/>
                  </a:schemeClr>
                </a:solidFill>
                <a:latin typeface="+mn-lt"/>
              </a:rPr>
              <a:t>…but this holds true as a desire for ALL</a:t>
            </a: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87422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17"/>
          <p:cNvPicPr preferRelativeResize="0"/>
          <p:nvPr/>
        </p:nvPicPr>
        <p:blipFill rotWithShape="1">
          <a:blip r:embed="rId3">
            <a:alphaModFix/>
          </a:blip>
          <a:srcRect/>
          <a:stretch/>
        </p:blipFill>
        <p:spPr>
          <a:xfrm>
            <a:off x="0" y="41650"/>
            <a:ext cx="6858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D18B-CE3E-42AF-9B52-6659C93D74CF}"/>
              </a:ext>
            </a:extLst>
          </p:cNvPr>
          <p:cNvSpPr>
            <a:spLocks noGrp="1"/>
          </p:cNvSpPr>
          <p:nvPr>
            <p:ph type="title"/>
          </p:nvPr>
        </p:nvSpPr>
        <p:spPr/>
        <p:txBody>
          <a:bodyPr>
            <a:normAutofit/>
          </a:bodyPr>
          <a:lstStyle/>
          <a:p>
            <a:pPr algn="ctr"/>
            <a:r>
              <a:rPr lang="en-US" sz="4000" b="1" dirty="0">
                <a:solidFill>
                  <a:schemeClr val="accent1">
                    <a:lumMod val="50000"/>
                  </a:schemeClr>
                </a:solidFill>
                <a:latin typeface="+mn-lt"/>
              </a:rPr>
              <a:t>What are Academies??</a:t>
            </a:r>
          </a:p>
        </p:txBody>
      </p:sp>
      <p:sp>
        <p:nvSpPr>
          <p:cNvPr id="3" name="Text Placeholder 2">
            <a:extLst>
              <a:ext uri="{FF2B5EF4-FFF2-40B4-BE49-F238E27FC236}">
                <a16:creationId xmlns:a16="http://schemas.microsoft.com/office/drawing/2014/main" id="{C981014E-E20C-4AB5-9881-60F59A8A4F20}"/>
              </a:ext>
            </a:extLst>
          </p:cNvPr>
          <p:cNvSpPr>
            <a:spLocks noGrp="1"/>
          </p:cNvSpPr>
          <p:nvPr>
            <p:ph type="body" idx="1"/>
          </p:nvPr>
        </p:nvSpPr>
        <p:spPr>
          <a:xfrm>
            <a:off x="471488" y="1101590"/>
            <a:ext cx="5915025" cy="3414654"/>
          </a:xfrm>
        </p:spPr>
        <p:txBody>
          <a:bodyPr>
            <a:normAutofit fontScale="92500" lnSpcReduction="10000"/>
          </a:bodyPr>
          <a:lstStyle/>
          <a:p>
            <a:r>
              <a:rPr lang="en-US" sz="1800" dirty="0">
                <a:solidFill>
                  <a:schemeClr val="accent1">
                    <a:lumMod val="50000"/>
                  </a:schemeClr>
                </a:solidFill>
                <a:latin typeface="+mn-lt"/>
              </a:rPr>
              <a:t>Academies offer the </a:t>
            </a:r>
            <a:r>
              <a:rPr lang="en-US" sz="1800" b="1" dirty="0">
                <a:solidFill>
                  <a:schemeClr val="accent1">
                    <a:lumMod val="50000"/>
                  </a:schemeClr>
                </a:solidFill>
                <a:latin typeface="+mn-lt"/>
              </a:rPr>
              <a:t>small, personalized environment </a:t>
            </a:r>
            <a:r>
              <a:rPr lang="en-US" sz="1800" dirty="0">
                <a:solidFill>
                  <a:schemeClr val="accent1">
                    <a:lumMod val="50000"/>
                  </a:schemeClr>
                </a:solidFill>
                <a:latin typeface="+mn-lt"/>
              </a:rPr>
              <a:t>of a small school.</a:t>
            </a:r>
          </a:p>
          <a:p>
            <a:r>
              <a:rPr lang="en-US" sz="1800" dirty="0">
                <a:solidFill>
                  <a:schemeClr val="accent1">
                    <a:lumMod val="50000"/>
                  </a:schemeClr>
                </a:solidFill>
                <a:latin typeface="+mn-lt"/>
              </a:rPr>
              <a:t>Academies offer </a:t>
            </a:r>
            <a:r>
              <a:rPr lang="en-US" sz="1800" b="1" dirty="0">
                <a:solidFill>
                  <a:schemeClr val="accent1">
                    <a:lumMod val="50000"/>
                  </a:schemeClr>
                </a:solidFill>
                <a:latin typeface="+mn-lt"/>
              </a:rPr>
              <a:t>applied learning opportunities </a:t>
            </a:r>
            <a:r>
              <a:rPr lang="en-US" sz="1800" dirty="0">
                <a:solidFill>
                  <a:schemeClr val="accent1">
                    <a:lumMod val="50000"/>
                  </a:schemeClr>
                </a:solidFill>
                <a:latin typeface="+mn-lt"/>
              </a:rPr>
              <a:t>of themed magnet schools.</a:t>
            </a:r>
          </a:p>
          <a:p>
            <a:r>
              <a:rPr lang="en-US" sz="1800" dirty="0">
                <a:solidFill>
                  <a:schemeClr val="accent1">
                    <a:lumMod val="50000"/>
                  </a:schemeClr>
                </a:solidFill>
                <a:latin typeface="+mn-lt"/>
              </a:rPr>
              <a:t>Academies</a:t>
            </a:r>
            <a:r>
              <a:rPr lang="en-US" sz="1800" b="1" dirty="0">
                <a:solidFill>
                  <a:schemeClr val="accent1">
                    <a:lumMod val="50000"/>
                  </a:schemeClr>
                </a:solidFill>
                <a:latin typeface="+mn-lt"/>
              </a:rPr>
              <a:t> partner with businesses </a:t>
            </a:r>
            <a:r>
              <a:rPr lang="en-US" sz="1800" dirty="0">
                <a:solidFill>
                  <a:schemeClr val="accent1">
                    <a:lumMod val="50000"/>
                  </a:schemeClr>
                </a:solidFill>
                <a:latin typeface="+mn-lt"/>
              </a:rPr>
              <a:t>to solve real-world problems for authentic learning.</a:t>
            </a:r>
          </a:p>
          <a:p>
            <a:r>
              <a:rPr lang="en-US" sz="1800" dirty="0">
                <a:solidFill>
                  <a:schemeClr val="accent1">
                    <a:lumMod val="50000"/>
                  </a:schemeClr>
                </a:solidFill>
                <a:latin typeface="+mn-lt"/>
              </a:rPr>
              <a:t>Academies focus on the </a:t>
            </a:r>
            <a:r>
              <a:rPr lang="en-US" sz="1800" b="1" dirty="0">
                <a:solidFill>
                  <a:schemeClr val="accent1">
                    <a:lumMod val="50000"/>
                  </a:schemeClr>
                </a:solidFill>
                <a:latin typeface="+mn-lt"/>
              </a:rPr>
              <a:t>21st Century Skills </a:t>
            </a:r>
            <a:r>
              <a:rPr lang="en-US" sz="1800" dirty="0">
                <a:solidFill>
                  <a:schemeClr val="accent1">
                    <a:lumMod val="50000"/>
                  </a:schemeClr>
                </a:solidFill>
                <a:latin typeface="+mn-lt"/>
              </a:rPr>
              <a:t>students need to succeed in college and life.</a:t>
            </a:r>
          </a:p>
          <a:p>
            <a:r>
              <a:rPr lang="en-US" sz="1800" dirty="0">
                <a:solidFill>
                  <a:schemeClr val="accent1">
                    <a:lumMod val="50000"/>
                  </a:schemeClr>
                </a:solidFill>
                <a:latin typeface="+mn-lt"/>
              </a:rPr>
              <a:t>Academies provide a </a:t>
            </a:r>
            <a:r>
              <a:rPr lang="en-US" sz="1800" b="1" dirty="0">
                <a:solidFill>
                  <a:schemeClr val="accent1">
                    <a:lumMod val="50000"/>
                  </a:schemeClr>
                </a:solidFill>
                <a:latin typeface="+mn-lt"/>
              </a:rPr>
              <a:t>culture of teamwork, critical thinking, communications, collaboration, and creativity. </a:t>
            </a:r>
            <a:endParaRPr lang="en-US" sz="1800" dirty="0">
              <a:solidFill>
                <a:schemeClr val="accent1">
                  <a:lumMod val="50000"/>
                </a:schemeClr>
              </a:solidFill>
              <a:latin typeface="+mn-lt"/>
            </a:endParaRPr>
          </a:p>
          <a:p>
            <a:r>
              <a:rPr lang="en-US" sz="1800" dirty="0">
                <a:solidFill>
                  <a:schemeClr val="accent1">
                    <a:lumMod val="50000"/>
                  </a:schemeClr>
                </a:solidFill>
                <a:latin typeface="+mn-lt"/>
              </a:rPr>
              <a:t>Academies provide </a:t>
            </a:r>
            <a:r>
              <a:rPr lang="en-US" sz="1800" b="1" dirty="0">
                <a:solidFill>
                  <a:schemeClr val="accent1">
                    <a:lumMod val="50000"/>
                  </a:schemeClr>
                </a:solidFill>
                <a:latin typeface="+mn-lt"/>
              </a:rPr>
              <a:t>rigorous</a:t>
            </a:r>
            <a:r>
              <a:rPr lang="en-US" sz="1800" dirty="0">
                <a:solidFill>
                  <a:schemeClr val="accent1">
                    <a:lumMod val="50000"/>
                  </a:schemeClr>
                </a:solidFill>
                <a:latin typeface="+mn-lt"/>
              </a:rPr>
              <a:t> interdisciplinary curriculum.</a:t>
            </a:r>
          </a:p>
          <a:p>
            <a:r>
              <a:rPr lang="en-US" sz="1800" dirty="0">
                <a:solidFill>
                  <a:schemeClr val="accent1">
                    <a:lumMod val="50000"/>
                  </a:schemeClr>
                </a:solidFill>
                <a:latin typeface="+mn-lt"/>
              </a:rPr>
              <a:t>Academies prepare students for </a:t>
            </a:r>
            <a:r>
              <a:rPr lang="en-US" sz="1800" b="1" dirty="0">
                <a:solidFill>
                  <a:schemeClr val="accent1">
                    <a:lumMod val="50000"/>
                  </a:schemeClr>
                </a:solidFill>
                <a:latin typeface="+mn-lt"/>
              </a:rPr>
              <a:t>college and career. </a:t>
            </a:r>
            <a:endParaRPr lang="en-US" sz="1800" dirty="0">
              <a:solidFill>
                <a:schemeClr val="accent1">
                  <a:lumMod val="50000"/>
                </a:schemeClr>
              </a:solidFill>
              <a:latin typeface="+mn-lt"/>
            </a:endParaRPr>
          </a:p>
        </p:txBody>
      </p:sp>
    </p:spTree>
    <p:extLst>
      <p:ext uri="{BB962C8B-B14F-4D97-AF65-F5344CB8AC3E}">
        <p14:creationId xmlns:p14="http://schemas.microsoft.com/office/powerpoint/2010/main" val="102319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F468-E8A5-44C0-B15B-93942FEA770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BA21EB8-3421-4AF9-8FAC-4A8CC8A72123}"/>
              </a:ext>
            </a:extLst>
          </p:cNvPr>
          <p:cNvSpPr>
            <a:spLocks noGrp="1"/>
          </p:cNvSpPr>
          <p:nvPr>
            <p:ph type="body" idx="1"/>
          </p:nvPr>
        </p:nvSpPr>
        <p:spPr/>
        <p:txBody>
          <a:bodyPr/>
          <a:lstStyle/>
          <a:p>
            <a:endParaRPr lang="en-US" dirty="0"/>
          </a:p>
        </p:txBody>
      </p:sp>
      <p:graphicFrame>
        <p:nvGraphicFramePr>
          <p:cNvPr id="4" name="Diagram 3">
            <a:extLst>
              <a:ext uri="{FF2B5EF4-FFF2-40B4-BE49-F238E27FC236}">
                <a16:creationId xmlns:a16="http://schemas.microsoft.com/office/drawing/2014/main" id="{A650A9C4-CC22-470A-A4D9-3BFF3C1DC470}"/>
              </a:ext>
            </a:extLst>
          </p:cNvPr>
          <p:cNvGraphicFramePr/>
          <p:nvPr>
            <p:extLst>
              <p:ext uri="{D42A27DB-BD31-4B8C-83A1-F6EECF244321}">
                <p14:modId xmlns:p14="http://schemas.microsoft.com/office/powerpoint/2010/main" val="4060058992"/>
              </p:ext>
            </p:extLst>
          </p:nvPr>
        </p:nvGraphicFramePr>
        <p:xfrm>
          <a:off x="363111" y="510777"/>
          <a:ext cx="6023401" cy="4228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63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1" y="342901"/>
            <a:ext cx="5635526" cy="1070555"/>
          </a:xfrm>
        </p:spPr>
        <p:txBody>
          <a:bodyPr>
            <a:normAutofit/>
          </a:bodyPr>
          <a:lstStyle/>
          <a:p>
            <a:pPr algn="ctr"/>
            <a:r>
              <a:rPr lang="en-US" sz="3200" b="1" dirty="0">
                <a:solidFill>
                  <a:schemeClr val="accent1">
                    <a:lumMod val="50000"/>
                  </a:schemeClr>
                </a:solidFill>
                <a:latin typeface="+mn-lt"/>
              </a:rPr>
              <a:t>Creating a Paradigm Shift</a:t>
            </a:r>
          </a:p>
        </p:txBody>
      </p:sp>
      <p:sp>
        <p:nvSpPr>
          <p:cNvPr id="3" name="Content Placeholder 2"/>
          <p:cNvSpPr>
            <a:spLocks noGrp="1"/>
          </p:cNvSpPr>
          <p:nvPr>
            <p:ph idx="1"/>
          </p:nvPr>
        </p:nvSpPr>
        <p:spPr>
          <a:xfrm>
            <a:off x="114300" y="1314450"/>
            <a:ext cx="6629400" cy="3143250"/>
          </a:xfrm>
        </p:spPr>
        <p:txBody>
          <a:bodyPr>
            <a:normAutofit fontScale="85000" lnSpcReduction="10000"/>
          </a:bodyPr>
          <a:lstStyle/>
          <a:p>
            <a:pPr>
              <a:buClr>
                <a:schemeClr val="accent1">
                  <a:lumMod val="50000"/>
                </a:schemeClr>
              </a:buClr>
              <a:buSzPct val="100000"/>
              <a:buFont typeface="Arial" panose="020B0604020202020204" pitchFamily="34" charset="0"/>
              <a:buChar char="•"/>
            </a:pPr>
            <a:r>
              <a:rPr lang="en-US" sz="2400" dirty="0">
                <a:solidFill>
                  <a:schemeClr val="accent1">
                    <a:lumMod val="50000"/>
                  </a:schemeClr>
                </a:solidFill>
                <a:latin typeface="+mn-lt"/>
              </a:rPr>
              <a:t>It is not another program.  It is doing the work </a:t>
            </a:r>
            <a:r>
              <a:rPr lang="en-US" sz="2400" b="1" dirty="0">
                <a:solidFill>
                  <a:schemeClr val="accent1">
                    <a:lumMod val="50000"/>
                  </a:schemeClr>
                </a:solidFill>
                <a:latin typeface="+mn-lt"/>
              </a:rPr>
              <a:t>differently</a:t>
            </a:r>
            <a:r>
              <a:rPr lang="en-US" sz="2400" dirty="0">
                <a:solidFill>
                  <a:schemeClr val="accent1">
                    <a:lumMod val="50000"/>
                  </a:schemeClr>
                </a:solidFill>
                <a:latin typeface="+mn-lt"/>
              </a:rPr>
              <a:t>.</a:t>
            </a:r>
          </a:p>
          <a:p>
            <a:pPr marL="495300">
              <a:buClr>
                <a:schemeClr val="accent1">
                  <a:lumMod val="50000"/>
                </a:schemeClr>
              </a:buClr>
              <a:buSzPct val="100000"/>
              <a:buFont typeface="Arial" panose="020B0604020202020204" pitchFamily="34" charset="0"/>
              <a:buChar char="•"/>
            </a:pPr>
            <a:endParaRPr lang="en-US" sz="2400" dirty="0">
              <a:solidFill>
                <a:schemeClr val="accent1">
                  <a:lumMod val="50000"/>
                </a:schemeClr>
              </a:solidFill>
              <a:latin typeface="+mn-lt"/>
            </a:endParaRPr>
          </a:p>
          <a:p>
            <a:pPr>
              <a:buClr>
                <a:schemeClr val="accent1">
                  <a:lumMod val="50000"/>
                </a:schemeClr>
              </a:buClr>
              <a:buSzPct val="100000"/>
              <a:buFont typeface="Arial" panose="020B0604020202020204" pitchFamily="34" charset="0"/>
              <a:buChar char="•"/>
            </a:pPr>
            <a:r>
              <a:rPr lang="en-US" sz="2400" dirty="0">
                <a:solidFill>
                  <a:schemeClr val="accent1">
                    <a:lumMod val="50000"/>
                  </a:schemeClr>
                </a:solidFill>
                <a:latin typeface="+mn-lt"/>
              </a:rPr>
              <a:t>There is no </a:t>
            </a:r>
            <a:r>
              <a:rPr lang="en-US" sz="2400" b="1" dirty="0">
                <a:solidFill>
                  <a:schemeClr val="accent1">
                    <a:lumMod val="50000"/>
                  </a:schemeClr>
                </a:solidFill>
                <a:latin typeface="+mn-lt"/>
              </a:rPr>
              <a:t>RIGHT </a:t>
            </a:r>
            <a:r>
              <a:rPr lang="en-US" sz="2400" dirty="0">
                <a:solidFill>
                  <a:schemeClr val="accent1">
                    <a:lumMod val="50000"/>
                  </a:schemeClr>
                </a:solidFill>
                <a:latin typeface="+mn-lt"/>
              </a:rPr>
              <a:t>way to do this.  But if you don’t start, you’ll never get to where you want to be.</a:t>
            </a:r>
          </a:p>
          <a:p>
            <a:pPr marL="495300">
              <a:buClr>
                <a:schemeClr val="accent1">
                  <a:lumMod val="50000"/>
                </a:schemeClr>
              </a:buClr>
              <a:buSzPct val="100000"/>
              <a:buFont typeface="Arial" panose="020B0604020202020204" pitchFamily="34" charset="0"/>
              <a:buChar char="•"/>
            </a:pPr>
            <a:endParaRPr lang="en-US" sz="2400" dirty="0">
              <a:solidFill>
                <a:schemeClr val="accent1">
                  <a:lumMod val="50000"/>
                </a:schemeClr>
              </a:solidFill>
              <a:latin typeface="+mn-lt"/>
            </a:endParaRPr>
          </a:p>
          <a:p>
            <a:pPr>
              <a:buClr>
                <a:schemeClr val="accent1">
                  <a:lumMod val="50000"/>
                </a:schemeClr>
              </a:buClr>
              <a:buSzPct val="100000"/>
              <a:buFont typeface="Arial" panose="020B0604020202020204" pitchFamily="34" charset="0"/>
              <a:buChar char="•"/>
            </a:pPr>
            <a:r>
              <a:rPr lang="en-US" sz="2400" b="1" dirty="0">
                <a:solidFill>
                  <a:schemeClr val="accent1">
                    <a:lumMod val="50000"/>
                  </a:schemeClr>
                </a:solidFill>
                <a:latin typeface="+mn-lt"/>
              </a:rPr>
              <a:t>“Slow is Smooth and Smooth is Fast.” </a:t>
            </a:r>
            <a:r>
              <a:rPr lang="en-US" sz="2400" dirty="0">
                <a:solidFill>
                  <a:schemeClr val="accent1">
                    <a:lumMod val="50000"/>
                  </a:schemeClr>
                </a:solidFill>
                <a:latin typeface="+mn-lt"/>
              </a:rPr>
              <a:t>– Starr Herrman</a:t>
            </a:r>
          </a:p>
          <a:p>
            <a:pPr marL="495300">
              <a:buClr>
                <a:schemeClr val="accent1">
                  <a:lumMod val="50000"/>
                </a:schemeClr>
              </a:buClr>
              <a:buSzPct val="100000"/>
              <a:buFont typeface="Arial" panose="020B0604020202020204" pitchFamily="34" charset="0"/>
              <a:buChar char="•"/>
            </a:pPr>
            <a:endParaRPr lang="en-US" sz="2400" dirty="0">
              <a:solidFill>
                <a:schemeClr val="accent1">
                  <a:lumMod val="50000"/>
                </a:schemeClr>
              </a:solidFill>
              <a:latin typeface="+mn-lt"/>
            </a:endParaRPr>
          </a:p>
          <a:p>
            <a:pPr>
              <a:buClr>
                <a:schemeClr val="accent1">
                  <a:lumMod val="50000"/>
                </a:schemeClr>
              </a:buClr>
              <a:buSzPct val="100000"/>
              <a:buFont typeface="Arial" panose="020B0604020202020204" pitchFamily="34" charset="0"/>
              <a:buChar char="•"/>
            </a:pPr>
            <a:r>
              <a:rPr lang="en-US" sz="2400" dirty="0">
                <a:solidFill>
                  <a:schemeClr val="accent1">
                    <a:lumMod val="50000"/>
                  </a:schemeClr>
                </a:solidFill>
                <a:latin typeface="+mn-lt"/>
              </a:rPr>
              <a:t>This is a </a:t>
            </a:r>
            <a:r>
              <a:rPr lang="en-US" sz="2400" b="1" dirty="0">
                <a:solidFill>
                  <a:schemeClr val="accent1">
                    <a:lumMod val="50000"/>
                  </a:schemeClr>
                </a:solidFill>
                <a:latin typeface="+mn-lt"/>
              </a:rPr>
              <a:t>journey.  </a:t>
            </a:r>
            <a:r>
              <a:rPr lang="en-US" sz="2400" dirty="0">
                <a:solidFill>
                  <a:schemeClr val="accent1">
                    <a:lumMod val="50000"/>
                  </a:schemeClr>
                </a:solidFill>
                <a:latin typeface="+mn-lt"/>
              </a:rPr>
              <a:t>The work will never  be finished, and it is </a:t>
            </a:r>
            <a:r>
              <a:rPr lang="en-US" sz="2400" b="1" dirty="0">
                <a:solidFill>
                  <a:schemeClr val="accent1">
                    <a:lumMod val="50000"/>
                  </a:schemeClr>
                </a:solidFill>
                <a:latin typeface="+mn-lt"/>
              </a:rPr>
              <a:t>constantly evolving</a:t>
            </a:r>
            <a:r>
              <a:rPr lang="en-US" sz="2400" dirty="0">
                <a:solidFill>
                  <a:schemeClr val="accent1">
                    <a:lumMod val="50000"/>
                  </a:schemeClr>
                </a:solidFill>
                <a:latin typeface="+mn-lt"/>
              </a:rPr>
              <a:t>.</a:t>
            </a:r>
          </a:p>
        </p:txBody>
      </p:sp>
    </p:spTree>
    <p:extLst>
      <p:ext uri="{BB962C8B-B14F-4D97-AF65-F5344CB8AC3E}">
        <p14:creationId xmlns:p14="http://schemas.microsoft.com/office/powerpoint/2010/main" val="3711747153"/>
      </p:ext>
    </p:extLst>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7">
      <a:dk1>
        <a:sysClr val="windowText" lastClr="000000"/>
      </a:dk1>
      <a:lt1>
        <a:sysClr val="window" lastClr="FFFFFF"/>
      </a:lt1>
      <a:dk2>
        <a:srgbClr val="0D2E4D"/>
      </a:dk2>
      <a:lt2>
        <a:srgbClr val="EEECE1"/>
      </a:lt2>
      <a:accent1>
        <a:srgbClr val="5FA3B8"/>
      </a:accent1>
      <a:accent2>
        <a:srgbClr val="C03B36"/>
      </a:accent2>
      <a:accent3>
        <a:srgbClr val="F87D15"/>
      </a:accent3>
      <a:accent4>
        <a:srgbClr val="0044FF"/>
      </a:accent4>
      <a:accent5>
        <a:srgbClr val="526FC6"/>
      </a:accent5>
      <a:accent6>
        <a:srgbClr val="00A2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BCFFAE593FC94FADA5D10E6B60ACA9" ma:contentTypeVersion="14" ma:contentTypeDescription="Create a new document." ma:contentTypeScope="" ma:versionID="2a7c5806dcb4a97f9c443b7500ef4414">
  <xsd:schema xmlns:xsd="http://www.w3.org/2001/XMLSchema" xmlns:xs="http://www.w3.org/2001/XMLSchema" xmlns:p="http://schemas.microsoft.com/office/2006/metadata/properties" xmlns:ns3="99ad816a-2264-426b-8432-b76fa9351aef" xmlns:ns4="fe770d0d-e66e-47f9-91d7-2d84395d8117" targetNamespace="http://schemas.microsoft.com/office/2006/metadata/properties" ma:root="true" ma:fieldsID="1cf66f932c6b0b5d6986810955442aef" ns3:_="" ns4:_="">
    <xsd:import namespace="99ad816a-2264-426b-8432-b76fa9351aef"/>
    <xsd:import namespace="fe770d0d-e66e-47f9-91d7-2d84395d81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d816a-2264-426b-8432-b76fa9351a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770d0d-e66e-47f9-91d7-2d84395d811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E36A60-4D23-4BAA-8952-60B48D137A16}">
  <ds:schemaRefs>
    <ds:schemaRef ds:uri="http://schemas.microsoft.com/sharepoint/v3/contenttype/forms"/>
  </ds:schemaRefs>
</ds:datastoreItem>
</file>

<file path=customXml/itemProps2.xml><?xml version="1.0" encoding="utf-8"?>
<ds:datastoreItem xmlns:ds="http://schemas.openxmlformats.org/officeDocument/2006/customXml" ds:itemID="{376E97A0-F5B8-4847-9223-2A06A9AE40B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76B1A7B-28C5-4343-92E6-2F4D30BC3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ad816a-2264-426b-8432-b76fa9351aef"/>
    <ds:schemaRef ds:uri="fe770d0d-e66e-47f9-91d7-2d84395d81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2646</TotalTime>
  <Words>2934</Words>
  <Application>Microsoft Office PowerPoint</Application>
  <PresentationFormat>Custom</PresentationFormat>
  <Paragraphs>186</Paragraphs>
  <Slides>29</Slides>
  <Notes>28</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Century Gothic</vt:lpstr>
      <vt:lpstr>Calibri</vt:lpstr>
      <vt:lpstr>Arial Black</vt:lpstr>
      <vt:lpstr>2_Office Theme</vt:lpstr>
      <vt:lpstr>3_Office Theme</vt:lpstr>
      <vt:lpstr>Office Theme</vt:lpstr>
      <vt:lpstr>Indiana Career Collaborative Leadership Day  Academies 101  January 18, 2023 </vt:lpstr>
      <vt:lpstr>PowerPoint Presentation</vt:lpstr>
      <vt:lpstr>Outcomes for this Session</vt:lpstr>
      <vt:lpstr>PowerPoint Presentation</vt:lpstr>
      <vt:lpstr>…but this holds true as a desire for ALL</vt:lpstr>
      <vt:lpstr>PowerPoint Presentation</vt:lpstr>
      <vt:lpstr>What are Academies??</vt:lpstr>
      <vt:lpstr>PowerPoint Presentation</vt:lpstr>
      <vt:lpstr>Creating a Paradigm Shift</vt:lpstr>
      <vt:lpstr>PowerPoint Presentation</vt:lpstr>
      <vt:lpstr>PowerPoint Presentation</vt:lpstr>
      <vt:lpstr>Academy Teams: Administrator, Counselor, Teachers and Students—ONE Family</vt:lpstr>
      <vt:lpstr>PowerPoint Presentation</vt:lpstr>
      <vt:lpstr>Determining Academies</vt:lpstr>
      <vt:lpstr>Interdisciplinary Academy Team Planning  (Math, English, Science, Social Studies, Pathway)</vt:lpstr>
      <vt:lpstr>Content/Course Alike Planning</vt:lpstr>
      <vt:lpstr>Pathways and Scheduling</vt:lpstr>
      <vt:lpstr>PowerPoint Presentation</vt:lpstr>
      <vt:lpstr>Transforming Teaching and Learning</vt:lpstr>
      <vt:lpstr>PowerPoint Presentation</vt:lpstr>
      <vt:lpstr>PowerPoint Presentation</vt:lpstr>
      <vt:lpstr>PowerPoint Presentation</vt:lpstr>
      <vt:lpstr>Teacher Externships Teachers learn how their content is applied in workplace </vt:lpstr>
      <vt:lpstr>PowerPoint Presentation</vt:lpstr>
      <vt:lpstr>PowerPoint Presentation</vt:lpstr>
      <vt:lpstr>Transforming Partnership Between Schools and Community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Gilley, Donna G</dc:creator>
  <cp:lastModifiedBy>Donna Gilley</cp:lastModifiedBy>
  <cp:revision>11</cp:revision>
  <dcterms:created xsi:type="dcterms:W3CDTF">2021-10-03T21:24:49Z</dcterms:created>
  <dcterms:modified xsi:type="dcterms:W3CDTF">2023-01-18T16:50:07Z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0x010100E0BCFFAE593FC94FADA5D10E6B60ACA9</vt:lpwstr>
  </property>
</Properties>
</file>